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71" r:id="rId4"/>
    <p:sldMasterId id="2147483772" r:id="rId5"/>
    <p:sldMasterId id="2147483773" r:id="rId6"/>
    <p:sldMasterId id="2147483774" r:id="rId7"/>
    <p:sldMasterId id="2147483775" r:id="rId8"/>
    <p:sldMasterId id="2147483776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</p:sldIdLst>
  <p:sldSz cy="5143500" cx="9144000"/>
  <p:notesSz cx="6858000" cy="9144000"/>
  <p:embeddedFontLst>
    <p:embeddedFont>
      <p:font typeface="Hanken Grotesk"/>
      <p:regular r:id="rId24"/>
      <p:bold r:id="rId25"/>
      <p:italic r:id="rId26"/>
      <p:boldItalic r:id="rId27"/>
    </p:embeddedFont>
    <p:embeddedFont>
      <p:font typeface="Inter SemiBold"/>
      <p:regular r:id="rId28"/>
      <p:bold r:id="rId29"/>
    </p:embeddedFont>
    <p:embeddedFont>
      <p:font typeface="Hanken Grotesk SemiBold"/>
      <p:regular r:id="rId30"/>
      <p:bold r:id="rId31"/>
      <p:italic r:id="rId32"/>
      <p:boldItalic r:id="rId33"/>
    </p:embeddedFont>
    <p:embeddedFont>
      <p:font typeface="Inter"/>
      <p:regular r:id="rId34"/>
      <p:bold r:id="rId35"/>
    </p:embeddedFont>
    <p:embeddedFont>
      <p:font typeface="Poppins"/>
      <p:regular r:id="rId36"/>
      <p:bold r:id="rId37"/>
      <p:italic r:id="rId38"/>
      <p:boldItalic r:id="rId39"/>
    </p:embeddedFont>
    <p:embeddedFont>
      <p:font typeface="Inter Black"/>
      <p:bold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Black-bold.fntdata"/><Relationship Id="rId20" Type="http://schemas.openxmlformats.org/officeDocument/2006/relationships/slide" Target="slides/slide10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4" Type="http://schemas.openxmlformats.org/officeDocument/2006/relationships/font" Target="fonts/HankenGrotesk-regular.fntdata"/><Relationship Id="rId23" Type="http://schemas.openxmlformats.org/officeDocument/2006/relationships/slide" Target="slides/slide13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26" Type="http://schemas.openxmlformats.org/officeDocument/2006/relationships/font" Target="fonts/HankenGrotesk-italic.fntdata"/><Relationship Id="rId25" Type="http://schemas.openxmlformats.org/officeDocument/2006/relationships/font" Target="fonts/HankenGrotesk-bold.fntdata"/><Relationship Id="rId28" Type="http://schemas.openxmlformats.org/officeDocument/2006/relationships/font" Target="fonts/InterSemiBold-regular.fntdata"/><Relationship Id="rId27" Type="http://schemas.openxmlformats.org/officeDocument/2006/relationships/font" Target="fonts/HankenGrotesk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InterSemiBold-bold.fntdata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font" Target="fonts/HankenGroteskSemiBold-bold.fntdata"/><Relationship Id="rId30" Type="http://schemas.openxmlformats.org/officeDocument/2006/relationships/font" Target="fonts/HankenGroteskSemiBold-regular.fntdata"/><Relationship Id="rId11" Type="http://schemas.openxmlformats.org/officeDocument/2006/relationships/slide" Target="slides/slide1.xml"/><Relationship Id="rId33" Type="http://schemas.openxmlformats.org/officeDocument/2006/relationships/font" Target="fonts/HankenGroteskSemiBold-boldItalic.fntdata"/><Relationship Id="rId10" Type="http://schemas.openxmlformats.org/officeDocument/2006/relationships/notesMaster" Target="notesMasters/notesMaster1.xml"/><Relationship Id="rId32" Type="http://schemas.openxmlformats.org/officeDocument/2006/relationships/font" Target="fonts/HankenGroteskSemiBold-italic.fntdata"/><Relationship Id="rId13" Type="http://schemas.openxmlformats.org/officeDocument/2006/relationships/slide" Target="slides/slide3.xml"/><Relationship Id="rId35" Type="http://schemas.openxmlformats.org/officeDocument/2006/relationships/font" Target="fonts/Inter-bold.fntdata"/><Relationship Id="rId12" Type="http://schemas.openxmlformats.org/officeDocument/2006/relationships/slide" Target="slides/slide2.xml"/><Relationship Id="rId34" Type="http://schemas.openxmlformats.org/officeDocument/2006/relationships/font" Target="fonts/Inter-regular.fntdata"/><Relationship Id="rId15" Type="http://schemas.openxmlformats.org/officeDocument/2006/relationships/slide" Target="slides/slide5.xml"/><Relationship Id="rId37" Type="http://schemas.openxmlformats.org/officeDocument/2006/relationships/font" Target="fonts/Poppins-bold.fntdata"/><Relationship Id="rId14" Type="http://schemas.openxmlformats.org/officeDocument/2006/relationships/slide" Target="slides/slide4.xml"/><Relationship Id="rId36" Type="http://schemas.openxmlformats.org/officeDocument/2006/relationships/font" Target="fonts/Poppins-regular.fntdata"/><Relationship Id="rId17" Type="http://schemas.openxmlformats.org/officeDocument/2006/relationships/slide" Target="slides/slide7.xml"/><Relationship Id="rId39" Type="http://schemas.openxmlformats.org/officeDocument/2006/relationships/font" Target="fonts/Poppins-boldItalic.fntdata"/><Relationship Id="rId16" Type="http://schemas.openxmlformats.org/officeDocument/2006/relationships/slide" Target="slides/slide6.xml"/><Relationship Id="rId38" Type="http://schemas.openxmlformats.org/officeDocument/2006/relationships/font" Target="fonts/Poppins-italic.fntdata"/><Relationship Id="rId19" Type="http://schemas.openxmlformats.org/officeDocument/2006/relationships/slide" Target="slides/slide9.xml"/><Relationship Id="rId18" Type="http://schemas.openxmlformats.org/officeDocument/2006/relationships/slide" Target="slides/slide8.xml"/></Relationships>
</file>

<file path=ppt/media/image1.png>
</file>

<file path=ppt/media/image10.jpg>
</file>

<file path=ppt/media/image2.png>
</file>

<file path=ppt/media/image4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SLIDES_API124040394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SLIDES_API124040394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SLIDES_API1240403945_1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SLIDES_API1240403945_1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SLIDES_API1240403945_1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SLIDES_API1240403945_1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SLIDES_API1240403945_1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SLIDES_API1240403945_1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SLIDES_API1240403945_2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SLIDES_API1240403945_2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SLIDES_API1240403945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SLIDES_API1240403945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SLIDES_API1240403945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SLIDES_API1240403945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SLIDES_API1240403945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SLIDES_API1240403945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SLIDES_API1240403945_6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SLIDES_API1240403945_6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SLIDES_API1240403945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SLIDES_API1240403945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SLIDES_API1240403945_10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SLIDES_API1240403945_10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SLIDES_API1240403945_1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SLIDES_API1240403945_1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SLIDES_API1240403945_1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SLIDES_API1240403945_1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 1">
  <p:cSld name="CUSTOM_2_1_1"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05"/>
          <p:cNvSpPr txBox="1"/>
          <p:nvPr>
            <p:ph type="title"/>
          </p:nvPr>
        </p:nvSpPr>
        <p:spPr>
          <a:xfrm>
            <a:off x="693575" y="440975"/>
            <a:ext cx="5703300" cy="92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72" name="Google Shape;672;p105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673" name="Google Shape;673;p105"/>
          <p:cNvSpPr/>
          <p:nvPr>
            <p:ph idx="2" type="pic"/>
          </p:nvPr>
        </p:nvSpPr>
        <p:spPr>
          <a:xfrm>
            <a:off x="5071100" y="1185325"/>
            <a:ext cx="3615600" cy="3297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 1">
  <p:cSld name="CUSTOM_4_1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06"/>
          <p:cNvSpPr/>
          <p:nvPr/>
        </p:nvSpPr>
        <p:spPr>
          <a:xfrm>
            <a:off x="431725" y="445025"/>
            <a:ext cx="5994600" cy="424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106"/>
          <p:cNvSpPr txBox="1"/>
          <p:nvPr>
            <p:ph type="title"/>
          </p:nvPr>
        </p:nvSpPr>
        <p:spPr>
          <a:xfrm>
            <a:off x="639600" y="443850"/>
            <a:ext cx="5711400" cy="9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77" name="Google Shape;677;p106"/>
          <p:cNvSpPr txBox="1"/>
          <p:nvPr>
            <p:ph idx="1" type="body"/>
          </p:nvPr>
        </p:nvSpPr>
        <p:spPr>
          <a:xfrm>
            <a:off x="639675" y="2072075"/>
            <a:ext cx="5538900" cy="225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8" name="Google Shape;678;p106"/>
          <p:cNvSpPr txBox="1"/>
          <p:nvPr>
            <p:ph idx="2" type="subTitle"/>
          </p:nvPr>
        </p:nvSpPr>
        <p:spPr>
          <a:xfrm>
            <a:off x="639600" y="1311975"/>
            <a:ext cx="55389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08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85" name="Google Shape;685;p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0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88" name="Google Shape;688;p109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1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91" name="Google Shape;691;p110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11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94" name="Google Shape;694;p111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12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7" name="Google Shape;697;p112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8" name="Google Shape;698;p11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99" name="Google Shape;699;p112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13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2" name="Google Shape;702;p113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3" name="Google Shape;703;p11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04" name="Google Shape;704;p113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14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7" name="Google Shape;707;p114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8" name="Google Shape;708;p11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09" name="Google Shape;709;p114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0" name="Google Shape;710;p114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11" name="Google Shape;711;p114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12" name="Google Shape;712;p114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115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5" name="Google Shape;715;p115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6" name="Google Shape;716;p115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7" name="Google Shape;717;p11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718" name="Google Shape;718;p115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9" name="Google Shape;719;p115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0" name="Google Shape;720;p115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116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3" name="Google Shape;723;p116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4" name="Google Shape;724;p116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116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26" name="Google Shape;726;p116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7" name="Google Shape;727;p116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116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9" name="Google Shape;729;p116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0" name="Google Shape;730;p116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1" name="Google Shape;731;p116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17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4" name="Google Shape;734;p117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5" name="Google Shape;735;p117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6" name="Google Shape;736;p11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 1">
  <p:cSld name="CUSTOM_3_2_1_2_1"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118"/>
          <p:cNvSpPr txBox="1"/>
          <p:nvPr>
            <p:ph idx="1" type="subTitle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9" name="Google Shape;739;p118"/>
          <p:cNvSpPr txBox="1"/>
          <p:nvPr>
            <p:ph idx="2" type="subTitle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0" name="Google Shape;740;p118"/>
          <p:cNvSpPr txBox="1"/>
          <p:nvPr>
            <p:ph idx="3" type="subTitle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118"/>
          <p:cNvSpPr txBox="1"/>
          <p:nvPr>
            <p:ph idx="4" type="body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2" name="Google Shape;742;p118"/>
          <p:cNvSpPr txBox="1"/>
          <p:nvPr>
            <p:ph idx="5" type="body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3" name="Google Shape;743;p118"/>
          <p:cNvSpPr txBox="1"/>
          <p:nvPr>
            <p:ph idx="6" type="body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4" name="Google Shape;744;p11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 1">
  <p:cSld name="CUSTOM_3_2_1_1_2"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9"/>
          <p:cNvSpPr/>
          <p:nvPr/>
        </p:nvSpPr>
        <p:spPr>
          <a:xfrm>
            <a:off x="6893395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47" name="Google Shape;747;p119"/>
          <p:cNvSpPr txBox="1"/>
          <p:nvPr>
            <p:ph idx="1" type="subTitle"/>
          </p:nvPr>
        </p:nvSpPr>
        <p:spPr>
          <a:xfrm>
            <a:off x="68934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48" name="Google Shape;748;p119"/>
          <p:cNvSpPr/>
          <p:nvPr/>
        </p:nvSpPr>
        <p:spPr>
          <a:xfrm>
            <a:off x="41135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49" name="Google Shape;749;p119"/>
          <p:cNvSpPr txBox="1"/>
          <p:nvPr>
            <p:ph idx="2" type="subTitle"/>
          </p:nvPr>
        </p:nvSpPr>
        <p:spPr>
          <a:xfrm>
            <a:off x="41136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50" name="Google Shape;750;p119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51" name="Google Shape;751;p119"/>
          <p:cNvSpPr txBox="1"/>
          <p:nvPr>
            <p:ph idx="3" type="subTitle"/>
          </p:nvPr>
        </p:nvSpPr>
        <p:spPr>
          <a:xfrm>
            <a:off x="13338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52" name="Google Shape;752;p119"/>
          <p:cNvSpPr txBox="1"/>
          <p:nvPr>
            <p:ph idx="4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3" name="Google Shape;753;p119"/>
          <p:cNvSpPr txBox="1"/>
          <p:nvPr>
            <p:ph idx="5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4" name="Google Shape;754;p119"/>
          <p:cNvSpPr txBox="1"/>
          <p:nvPr>
            <p:ph idx="6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5" name="Google Shape;755;p11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120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8" name="Google Shape;758;p12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59" name="Google Shape;759;p120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60" name="Google Shape;760;p120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61" name="Google Shape;761;p120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62" name="Google Shape;762;p120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3" name="Google Shape;763;p120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21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66" name="Google Shape;766;p121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767" name="Google Shape;767;p121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68" name="Google Shape;768;p121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9" name="Google Shape;769;p121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0" name="Google Shape;770;p121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1" name="Google Shape;771;p121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121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21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12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122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7" name="Google Shape;777;p122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8" name="Google Shape;778;p12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79" name="Google Shape;779;p122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0" name="Google Shape;780;p122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1" name="Google Shape;781;p122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2" name="Google Shape;782;p122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23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5" name="Google Shape;785;p123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6" name="Google Shape;786;p123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7" name="Google Shape;787;p123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8" name="Google Shape;788;p123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9" name="Google Shape;789;p12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90" name="Google Shape;790;p123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24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93" name="Google Shape;793;p124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4" name="Google Shape;794;p124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5" name="Google Shape;795;p124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6" name="Google Shape;796;p124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7" name="Google Shape;797;p124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8" name="Google Shape;798;p124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9" name="Google Shape;799;p124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0" name="Google Shape;800;p124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1" name="Google Shape;801;p124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2" name="Google Shape;802;p124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124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124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125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7" name="Google Shape;807;p125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8" name="Google Shape;808;p125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9" name="Google Shape;809;p125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810" name="Google Shape;810;p125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2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3" name="Google Shape;813;p126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4" name="Google Shape;814;p126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2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7" name="Google Shape;817;p127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8" name="Google Shape;818;p127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12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1" name="Google Shape;821;p128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2" name="Google Shape;822;p128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2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25" name="Google Shape;825;p129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6" name="Google Shape;826;p129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7" name="Google Shape;827;p129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828" name="Google Shape;828;p129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" name="Google Shape;68;p18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" name="Google Shape;73;p19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" name="Google Shape;84;p21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/>
          <p:nvPr/>
        </p:nvSpPr>
        <p:spPr>
          <a:xfrm>
            <a:off x="3258712" y="3087514"/>
            <a:ext cx="2626500" cy="1524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22"/>
          <p:cNvSpPr/>
          <p:nvPr/>
        </p:nvSpPr>
        <p:spPr>
          <a:xfrm>
            <a:off x="6060337" y="3087514"/>
            <a:ext cx="2626500" cy="1524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2"/>
          <p:cNvSpPr/>
          <p:nvPr/>
        </p:nvSpPr>
        <p:spPr>
          <a:xfrm>
            <a:off x="457163" y="1263489"/>
            <a:ext cx="2626500" cy="1524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22"/>
          <p:cNvSpPr/>
          <p:nvPr/>
        </p:nvSpPr>
        <p:spPr>
          <a:xfrm>
            <a:off x="3258787" y="1263489"/>
            <a:ext cx="2626500" cy="1524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2"/>
          <p:cNvSpPr/>
          <p:nvPr/>
        </p:nvSpPr>
        <p:spPr>
          <a:xfrm>
            <a:off x="6060412" y="1263489"/>
            <a:ext cx="2626500" cy="1524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3258712" y="3086725"/>
            <a:ext cx="2626500" cy="15168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" name="Google Shape;93;p22"/>
          <p:cNvSpPr txBox="1"/>
          <p:nvPr>
            <p:ph idx="2" type="body"/>
          </p:nvPr>
        </p:nvSpPr>
        <p:spPr>
          <a:xfrm>
            <a:off x="6060337" y="3093278"/>
            <a:ext cx="2626500" cy="15168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" name="Google Shape;94;p22"/>
          <p:cNvSpPr txBox="1"/>
          <p:nvPr>
            <p:ph idx="3" type="body"/>
          </p:nvPr>
        </p:nvSpPr>
        <p:spPr>
          <a:xfrm>
            <a:off x="457163" y="1262700"/>
            <a:ext cx="2626500" cy="15168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22"/>
          <p:cNvSpPr txBox="1"/>
          <p:nvPr>
            <p:ph idx="4" type="body"/>
          </p:nvPr>
        </p:nvSpPr>
        <p:spPr>
          <a:xfrm>
            <a:off x="3258787" y="1262700"/>
            <a:ext cx="2626500" cy="15168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" name="Google Shape;96;p22"/>
          <p:cNvSpPr txBox="1"/>
          <p:nvPr>
            <p:ph idx="5" type="body"/>
          </p:nvPr>
        </p:nvSpPr>
        <p:spPr>
          <a:xfrm>
            <a:off x="6060412" y="1269253"/>
            <a:ext cx="2626500" cy="15168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22"/>
          <p:cNvSpPr/>
          <p:nvPr/>
        </p:nvSpPr>
        <p:spPr>
          <a:xfrm>
            <a:off x="457088" y="3087514"/>
            <a:ext cx="2626500" cy="15243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2"/>
          <p:cNvSpPr txBox="1"/>
          <p:nvPr>
            <p:ph idx="6" type="body"/>
          </p:nvPr>
        </p:nvSpPr>
        <p:spPr>
          <a:xfrm>
            <a:off x="457088" y="3086725"/>
            <a:ext cx="2626500" cy="15168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99" name="Google Shape;99;p22"/>
          <p:cNvCxnSpPr/>
          <p:nvPr/>
        </p:nvCxnSpPr>
        <p:spPr>
          <a:xfrm flipH="1" rot="10800000">
            <a:off x="457088" y="4605225"/>
            <a:ext cx="2626500" cy="12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22"/>
          <p:cNvCxnSpPr/>
          <p:nvPr/>
        </p:nvCxnSpPr>
        <p:spPr>
          <a:xfrm flipH="1" rot="10800000">
            <a:off x="3258712" y="4605225"/>
            <a:ext cx="2626500" cy="12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22"/>
          <p:cNvCxnSpPr/>
          <p:nvPr/>
        </p:nvCxnSpPr>
        <p:spPr>
          <a:xfrm flipH="1" rot="10800000">
            <a:off x="6060337" y="4605225"/>
            <a:ext cx="2626500" cy="1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22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03" name="Google Shape;103;p22"/>
          <p:cNvCxnSpPr/>
          <p:nvPr/>
        </p:nvCxnSpPr>
        <p:spPr>
          <a:xfrm flipH="1" rot="10800000">
            <a:off x="457163" y="2781200"/>
            <a:ext cx="2626500" cy="12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22"/>
          <p:cNvCxnSpPr/>
          <p:nvPr/>
        </p:nvCxnSpPr>
        <p:spPr>
          <a:xfrm flipH="1" rot="10800000">
            <a:off x="3258787" y="2781200"/>
            <a:ext cx="2626500" cy="12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22"/>
          <p:cNvCxnSpPr/>
          <p:nvPr/>
        </p:nvCxnSpPr>
        <p:spPr>
          <a:xfrm flipH="1" rot="10800000">
            <a:off x="6060412" y="2781200"/>
            <a:ext cx="2626500" cy="12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23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23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2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 1">
  <p:cSld name="CUSTOM_3_2_1_2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idx="1" type="subTitle"/>
          </p:nvPr>
        </p:nvSpPr>
        <p:spPr>
          <a:xfrm>
            <a:off x="3258748" y="1259300"/>
            <a:ext cx="23781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4"/>
          <p:cNvSpPr txBox="1"/>
          <p:nvPr>
            <p:ph idx="2" type="subTitle"/>
          </p:nvPr>
        </p:nvSpPr>
        <p:spPr>
          <a:xfrm>
            <a:off x="6060222" y="1259300"/>
            <a:ext cx="23781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4"/>
          <p:cNvSpPr txBox="1"/>
          <p:nvPr>
            <p:ph idx="3" type="subTitle"/>
          </p:nvPr>
        </p:nvSpPr>
        <p:spPr>
          <a:xfrm>
            <a:off x="457263" y="1259300"/>
            <a:ext cx="23781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4"/>
          <p:cNvSpPr txBox="1"/>
          <p:nvPr>
            <p:ph idx="4" type="body"/>
          </p:nvPr>
        </p:nvSpPr>
        <p:spPr>
          <a:xfrm>
            <a:off x="457288" y="1733900"/>
            <a:ext cx="2626500" cy="1239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6" name="Google Shape;116;p24"/>
          <p:cNvSpPr txBox="1"/>
          <p:nvPr>
            <p:ph idx="5" type="body"/>
          </p:nvPr>
        </p:nvSpPr>
        <p:spPr>
          <a:xfrm>
            <a:off x="3258762" y="1733900"/>
            <a:ext cx="2626500" cy="1239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7" name="Google Shape;117;p24"/>
          <p:cNvSpPr txBox="1"/>
          <p:nvPr>
            <p:ph idx="6" type="body"/>
          </p:nvPr>
        </p:nvSpPr>
        <p:spPr>
          <a:xfrm>
            <a:off x="6060236" y="1733900"/>
            <a:ext cx="2626500" cy="1239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2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19" name="Google Shape;119;p24"/>
          <p:cNvSpPr txBox="1"/>
          <p:nvPr>
            <p:ph idx="7" type="subTitle"/>
          </p:nvPr>
        </p:nvSpPr>
        <p:spPr>
          <a:xfrm>
            <a:off x="3258748" y="2909675"/>
            <a:ext cx="23781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4"/>
          <p:cNvSpPr txBox="1"/>
          <p:nvPr>
            <p:ph idx="8" type="subTitle"/>
          </p:nvPr>
        </p:nvSpPr>
        <p:spPr>
          <a:xfrm>
            <a:off x="6060222" y="2909675"/>
            <a:ext cx="23781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9" type="subTitle"/>
          </p:nvPr>
        </p:nvSpPr>
        <p:spPr>
          <a:xfrm>
            <a:off x="457263" y="2909675"/>
            <a:ext cx="23781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3" type="body"/>
          </p:nvPr>
        </p:nvSpPr>
        <p:spPr>
          <a:xfrm>
            <a:off x="457288" y="3384275"/>
            <a:ext cx="2626500" cy="1239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24"/>
          <p:cNvSpPr txBox="1"/>
          <p:nvPr>
            <p:ph idx="14" type="body"/>
          </p:nvPr>
        </p:nvSpPr>
        <p:spPr>
          <a:xfrm>
            <a:off x="3258762" y="3384275"/>
            <a:ext cx="2626500" cy="1239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4"/>
          <p:cNvSpPr txBox="1"/>
          <p:nvPr>
            <p:ph idx="15" type="body"/>
          </p:nvPr>
        </p:nvSpPr>
        <p:spPr>
          <a:xfrm>
            <a:off x="6060236" y="3384275"/>
            <a:ext cx="2626500" cy="1239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 1">
  <p:cSld name="CUSTOM_3_2_1_1_2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idx="1" type="body"/>
          </p:nvPr>
        </p:nvSpPr>
        <p:spPr>
          <a:xfrm>
            <a:off x="457238" y="2270325"/>
            <a:ext cx="2555100" cy="91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2" type="body"/>
          </p:nvPr>
        </p:nvSpPr>
        <p:spPr>
          <a:xfrm>
            <a:off x="3258938" y="2270325"/>
            <a:ext cx="2626500" cy="91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3" type="body"/>
          </p:nvPr>
        </p:nvSpPr>
        <p:spPr>
          <a:xfrm>
            <a:off x="6011063" y="2270325"/>
            <a:ext cx="2675700" cy="91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4" type="subTitle"/>
          </p:nvPr>
        </p:nvSpPr>
        <p:spPr>
          <a:xfrm>
            <a:off x="1299488" y="1285575"/>
            <a:ext cx="8706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31" name="Google Shape;131;p25"/>
          <p:cNvSpPr txBox="1"/>
          <p:nvPr>
            <p:ph idx="5" type="subTitle"/>
          </p:nvPr>
        </p:nvSpPr>
        <p:spPr>
          <a:xfrm>
            <a:off x="4136888" y="1285575"/>
            <a:ext cx="8706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6" type="subTitle"/>
          </p:nvPr>
        </p:nvSpPr>
        <p:spPr>
          <a:xfrm>
            <a:off x="6913613" y="1285575"/>
            <a:ext cx="8706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7" type="body"/>
          </p:nvPr>
        </p:nvSpPr>
        <p:spPr>
          <a:xfrm>
            <a:off x="457238" y="3663175"/>
            <a:ext cx="2555100" cy="91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25"/>
          <p:cNvSpPr txBox="1"/>
          <p:nvPr>
            <p:ph idx="8" type="body"/>
          </p:nvPr>
        </p:nvSpPr>
        <p:spPr>
          <a:xfrm>
            <a:off x="3258938" y="3663175"/>
            <a:ext cx="2626500" cy="91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idx="9" type="body"/>
          </p:nvPr>
        </p:nvSpPr>
        <p:spPr>
          <a:xfrm>
            <a:off x="6011063" y="3663175"/>
            <a:ext cx="2675700" cy="91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5"/>
          <p:cNvSpPr txBox="1"/>
          <p:nvPr>
            <p:ph idx="13" type="subTitle"/>
          </p:nvPr>
        </p:nvSpPr>
        <p:spPr>
          <a:xfrm>
            <a:off x="1299488" y="2678425"/>
            <a:ext cx="8706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7" name="Google Shape;137;p25"/>
          <p:cNvSpPr txBox="1"/>
          <p:nvPr>
            <p:ph idx="14" type="subTitle"/>
          </p:nvPr>
        </p:nvSpPr>
        <p:spPr>
          <a:xfrm>
            <a:off x="4136888" y="2678425"/>
            <a:ext cx="8706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8" name="Google Shape;138;p25"/>
          <p:cNvSpPr txBox="1"/>
          <p:nvPr>
            <p:ph idx="15" type="subTitle"/>
          </p:nvPr>
        </p:nvSpPr>
        <p:spPr>
          <a:xfrm>
            <a:off x="6913613" y="2678425"/>
            <a:ext cx="8706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b="1" sz="24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457275" y="1389250"/>
            <a:ext cx="2626200" cy="14676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1" name="Google Shape;141;p2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42" name="Google Shape;142;p26"/>
          <p:cNvSpPr/>
          <p:nvPr/>
        </p:nvSpPr>
        <p:spPr>
          <a:xfrm>
            <a:off x="457275" y="1143850"/>
            <a:ext cx="612900" cy="245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3258904" y="1143850"/>
            <a:ext cx="612900" cy="245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6060527" y="1143850"/>
            <a:ext cx="612900" cy="245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45" name="Google Shape;145;p26"/>
          <p:cNvSpPr txBox="1"/>
          <p:nvPr>
            <p:ph idx="2" type="body"/>
          </p:nvPr>
        </p:nvSpPr>
        <p:spPr>
          <a:xfrm>
            <a:off x="3258900" y="1389250"/>
            <a:ext cx="2626200" cy="14676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6" name="Google Shape;146;p26"/>
          <p:cNvSpPr txBox="1"/>
          <p:nvPr>
            <p:ph idx="3" type="body"/>
          </p:nvPr>
        </p:nvSpPr>
        <p:spPr>
          <a:xfrm>
            <a:off x="6060525" y="1389250"/>
            <a:ext cx="2626200" cy="14676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26"/>
          <p:cNvSpPr txBox="1"/>
          <p:nvPr>
            <p:ph idx="4" type="body"/>
          </p:nvPr>
        </p:nvSpPr>
        <p:spPr>
          <a:xfrm>
            <a:off x="457275" y="3249275"/>
            <a:ext cx="2626200" cy="14676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26"/>
          <p:cNvSpPr/>
          <p:nvPr/>
        </p:nvSpPr>
        <p:spPr>
          <a:xfrm>
            <a:off x="457275" y="3003875"/>
            <a:ext cx="612900" cy="245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4</a:t>
            </a:r>
            <a:endParaRPr b="1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49" name="Google Shape;149;p26"/>
          <p:cNvSpPr/>
          <p:nvPr/>
        </p:nvSpPr>
        <p:spPr>
          <a:xfrm>
            <a:off x="3258904" y="3003875"/>
            <a:ext cx="612900" cy="245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5</a:t>
            </a:r>
            <a:endParaRPr b="1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50" name="Google Shape;150;p26"/>
          <p:cNvSpPr/>
          <p:nvPr/>
        </p:nvSpPr>
        <p:spPr>
          <a:xfrm>
            <a:off x="6060527" y="3003875"/>
            <a:ext cx="612900" cy="2454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6</a:t>
            </a:r>
            <a:endParaRPr b="1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51" name="Google Shape;151;p26"/>
          <p:cNvSpPr txBox="1"/>
          <p:nvPr>
            <p:ph idx="5" type="body"/>
          </p:nvPr>
        </p:nvSpPr>
        <p:spPr>
          <a:xfrm>
            <a:off x="3258900" y="3249275"/>
            <a:ext cx="2626200" cy="14676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2" name="Google Shape;152;p26"/>
          <p:cNvSpPr txBox="1"/>
          <p:nvPr>
            <p:ph idx="6" type="body"/>
          </p:nvPr>
        </p:nvSpPr>
        <p:spPr>
          <a:xfrm>
            <a:off x="6060525" y="3249275"/>
            <a:ext cx="2626200" cy="14676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5" name="Google Shape;155;p27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56" name="Google Shape;156;p27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" name="Google Shape;158;p27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27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27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7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7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28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68" name="Google Shape;168;p28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9" name="Google Shape;169;p28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8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28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" name="Google Shape;174;p29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5" name="Google Shape;175;p29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9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9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79" name="Google Shape;179;p29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2" name="Google Shape;182;p30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30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4" name="Google Shape;184;p30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5" name="Google Shape;185;p30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30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7" name="Google Shape;187;p30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0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9" name="Google Shape;189;p30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0" name="Google Shape;190;p30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1" name="Google Shape;191;p30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0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0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7" name="Google Shape;197;p31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8" name="Google Shape;198;p31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199" name="Google Shape;199;p31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32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32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" name="Google Shape;207;p33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" name="Google Shape;210;p34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34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" name="Google Shape;215;p35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" name="Google Shape;216;p35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217" name="Google Shape;217;p35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24" name="Google Shape;22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30" name="Google Shape;230;p39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33" name="Google Shape;233;p40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6" name="Google Shape;236;p41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7" name="Google Shape;237;p4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38" name="Google Shape;238;p41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2" name="Google Shape;242;p4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43" name="Google Shape;243;p42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6" name="Google Shape;246;p43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" name="Google Shape;247;p4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48" name="Google Shape;248;p43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" name="Google Shape;251;p44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" name="Google Shape;252;p44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5"/>
          <p:cNvSpPr/>
          <p:nvPr/>
        </p:nvSpPr>
        <p:spPr>
          <a:xfrm>
            <a:off x="6727366" y="1446800"/>
            <a:ext cx="19593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45"/>
          <p:cNvSpPr txBox="1"/>
          <p:nvPr>
            <p:ph idx="1" type="body"/>
          </p:nvPr>
        </p:nvSpPr>
        <p:spPr>
          <a:xfrm>
            <a:off x="6727366" y="1457698"/>
            <a:ext cx="19593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8" name="Google Shape;258;p45"/>
          <p:cNvSpPr/>
          <p:nvPr/>
        </p:nvSpPr>
        <p:spPr>
          <a:xfrm>
            <a:off x="457200" y="1455350"/>
            <a:ext cx="19593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45"/>
          <p:cNvSpPr/>
          <p:nvPr/>
        </p:nvSpPr>
        <p:spPr>
          <a:xfrm>
            <a:off x="2547256" y="1455350"/>
            <a:ext cx="19593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45"/>
          <p:cNvSpPr/>
          <p:nvPr/>
        </p:nvSpPr>
        <p:spPr>
          <a:xfrm>
            <a:off x="4637311" y="1455350"/>
            <a:ext cx="19593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1" name="Google Shape;261;p45"/>
          <p:cNvCxnSpPr/>
          <p:nvPr/>
        </p:nvCxnSpPr>
        <p:spPr>
          <a:xfrm flipH="1" rot="10800000">
            <a:off x="457200" y="4325084"/>
            <a:ext cx="19593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45"/>
          <p:cNvCxnSpPr/>
          <p:nvPr/>
        </p:nvCxnSpPr>
        <p:spPr>
          <a:xfrm flipH="1" rot="10800000">
            <a:off x="2547256" y="4325084"/>
            <a:ext cx="19593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45"/>
          <p:cNvCxnSpPr/>
          <p:nvPr/>
        </p:nvCxnSpPr>
        <p:spPr>
          <a:xfrm flipH="1" rot="10800000">
            <a:off x="4637311" y="4325084"/>
            <a:ext cx="19593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Google Shape;264;p45"/>
          <p:cNvSpPr txBox="1"/>
          <p:nvPr>
            <p:ph idx="2" type="body"/>
          </p:nvPr>
        </p:nvSpPr>
        <p:spPr>
          <a:xfrm>
            <a:off x="457200" y="1453859"/>
            <a:ext cx="19593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" name="Google Shape;265;p45"/>
          <p:cNvSpPr txBox="1"/>
          <p:nvPr>
            <p:ph idx="3" type="body"/>
          </p:nvPr>
        </p:nvSpPr>
        <p:spPr>
          <a:xfrm>
            <a:off x="4637311" y="1466248"/>
            <a:ext cx="19593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6" name="Google Shape;266;p45"/>
          <p:cNvSpPr txBox="1"/>
          <p:nvPr>
            <p:ph idx="4" type="body"/>
          </p:nvPr>
        </p:nvSpPr>
        <p:spPr>
          <a:xfrm>
            <a:off x="2547256" y="1453859"/>
            <a:ext cx="19593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67" name="Google Shape;267;p45"/>
          <p:cNvCxnSpPr/>
          <p:nvPr/>
        </p:nvCxnSpPr>
        <p:spPr>
          <a:xfrm flipH="1" rot="10800000">
            <a:off x="6727366" y="4316534"/>
            <a:ext cx="1959300" cy="210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6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46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1" name="Google Shape;271;p46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2" name="Google Shape;272;p4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 1">
  <p:cSld name="CUSTOM_3_2_1_2_1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7"/>
          <p:cNvSpPr txBox="1"/>
          <p:nvPr>
            <p:ph idx="1" type="subTitle"/>
          </p:nvPr>
        </p:nvSpPr>
        <p:spPr>
          <a:xfrm>
            <a:off x="2547182" y="1371750"/>
            <a:ext cx="17742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4500">
                <a:solidFill>
                  <a:schemeClr val="accent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75" name="Google Shape;275;p47"/>
          <p:cNvSpPr txBox="1"/>
          <p:nvPr>
            <p:ph idx="2" type="subTitle"/>
          </p:nvPr>
        </p:nvSpPr>
        <p:spPr>
          <a:xfrm>
            <a:off x="4637230" y="1371750"/>
            <a:ext cx="17742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4500">
                <a:solidFill>
                  <a:schemeClr val="accent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76" name="Google Shape;276;p47"/>
          <p:cNvSpPr txBox="1"/>
          <p:nvPr>
            <p:ph idx="3" type="subTitle"/>
          </p:nvPr>
        </p:nvSpPr>
        <p:spPr>
          <a:xfrm>
            <a:off x="457125" y="1371750"/>
            <a:ext cx="17742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4500">
                <a:solidFill>
                  <a:schemeClr val="accent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77" name="Google Shape;277;p47"/>
          <p:cNvSpPr txBox="1"/>
          <p:nvPr>
            <p:ph idx="4" type="body"/>
          </p:nvPr>
        </p:nvSpPr>
        <p:spPr>
          <a:xfrm>
            <a:off x="457150" y="1846350"/>
            <a:ext cx="1959600" cy="23541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8" name="Google Shape;278;p47"/>
          <p:cNvSpPr txBox="1"/>
          <p:nvPr>
            <p:ph idx="5" type="body"/>
          </p:nvPr>
        </p:nvSpPr>
        <p:spPr>
          <a:xfrm>
            <a:off x="2547197" y="1846350"/>
            <a:ext cx="1959600" cy="23541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9" name="Google Shape;279;p47"/>
          <p:cNvSpPr txBox="1"/>
          <p:nvPr>
            <p:ph idx="6" type="body"/>
          </p:nvPr>
        </p:nvSpPr>
        <p:spPr>
          <a:xfrm>
            <a:off x="4637244" y="1846350"/>
            <a:ext cx="1959600" cy="23541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0" name="Google Shape;280;p4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81" name="Google Shape;281;p47"/>
          <p:cNvSpPr txBox="1"/>
          <p:nvPr>
            <p:ph idx="7" type="subTitle"/>
          </p:nvPr>
        </p:nvSpPr>
        <p:spPr>
          <a:xfrm>
            <a:off x="6727263" y="1371750"/>
            <a:ext cx="17742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4500">
                <a:solidFill>
                  <a:schemeClr val="accent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2" name="Google Shape;282;p47"/>
          <p:cNvSpPr txBox="1"/>
          <p:nvPr>
            <p:ph idx="8" type="body"/>
          </p:nvPr>
        </p:nvSpPr>
        <p:spPr>
          <a:xfrm>
            <a:off x="6727276" y="1846350"/>
            <a:ext cx="1959600" cy="23541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 1">
  <p:cSld name="CUSTOM_3_2_1_1_2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8"/>
          <p:cNvSpPr/>
          <p:nvPr/>
        </p:nvSpPr>
        <p:spPr>
          <a:xfrm>
            <a:off x="517044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85" name="Google Shape;285;p48"/>
          <p:cNvSpPr txBox="1"/>
          <p:nvPr>
            <p:ph idx="1" type="body"/>
          </p:nvPr>
        </p:nvSpPr>
        <p:spPr>
          <a:xfrm>
            <a:off x="489150" y="2727525"/>
            <a:ext cx="19518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48"/>
          <p:cNvSpPr/>
          <p:nvPr/>
        </p:nvSpPr>
        <p:spPr>
          <a:xfrm>
            <a:off x="308854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87" name="Google Shape;287;p48"/>
          <p:cNvSpPr/>
          <p:nvPr/>
        </p:nvSpPr>
        <p:spPr>
          <a:xfrm>
            <a:off x="100664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88" name="Google Shape;288;p48"/>
          <p:cNvSpPr txBox="1"/>
          <p:nvPr>
            <p:ph idx="2" type="subTitle"/>
          </p:nvPr>
        </p:nvSpPr>
        <p:spPr>
          <a:xfrm>
            <a:off x="308855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9" name="Google Shape;289;p48"/>
          <p:cNvSpPr txBox="1"/>
          <p:nvPr>
            <p:ph idx="3" type="subTitle"/>
          </p:nvPr>
        </p:nvSpPr>
        <p:spPr>
          <a:xfrm>
            <a:off x="517045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0" name="Google Shape;290;p48"/>
          <p:cNvSpPr txBox="1"/>
          <p:nvPr>
            <p:ph idx="4" type="subTitle"/>
          </p:nvPr>
        </p:nvSpPr>
        <p:spPr>
          <a:xfrm>
            <a:off x="100665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1" name="Google Shape;291;p48"/>
          <p:cNvSpPr txBox="1"/>
          <p:nvPr>
            <p:ph idx="5" type="body"/>
          </p:nvPr>
        </p:nvSpPr>
        <p:spPr>
          <a:xfrm>
            <a:off x="2571054" y="2727525"/>
            <a:ext cx="19518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2" name="Google Shape;292;p48"/>
          <p:cNvSpPr txBox="1"/>
          <p:nvPr>
            <p:ph idx="6" type="body"/>
          </p:nvPr>
        </p:nvSpPr>
        <p:spPr>
          <a:xfrm>
            <a:off x="4652957" y="2727525"/>
            <a:ext cx="19518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" name="Google Shape;293;p4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94" name="Google Shape;294;p48"/>
          <p:cNvSpPr txBox="1"/>
          <p:nvPr>
            <p:ph idx="7" type="body"/>
          </p:nvPr>
        </p:nvSpPr>
        <p:spPr>
          <a:xfrm>
            <a:off x="6734864" y="2727525"/>
            <a:ext cx="19518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48"/>
          <p:cNvSpPr/>
          <p:nvPr/>
        </p:nvSpPr>
        <p:spPr>
          <a:xfrm>
            <a:off x="7252345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6" name="Google Shape;296;p48"/>
          <p:cNvSpPr txBox="1"/>
          <p:nvPr>
            <p:ph idx="8" type="subTitle"/>
          </p:nvPr>
        </p:nvSpPr>
        <p:spPr>
          <a:xfrm>
            <a:off x="725235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9"/>
          <p:cNvSpPr txBox="1"/>
          <p:nvPr>
            <p:ph idx="1" type="body"/>
          </p:nvPr>
        </p:nvSpPr>
        <p:spPr>
          <a:xfrm>
            <a:off x="457263" y="1724175"/>
            <a:ext cx="1959300" cy="2735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" name="Google Shape;299;p4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00" name="Google Shape;300;p49"/>
          <p:cNvSpPr/>
          <p:nvPr/>
        </p:nvSpPr>
        <p:spPr>
          <a:xfrm>
            <a:off x="457261" y="1362450"/>
            <a:ext cx="4572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01" name="Google Shape;301;p49"/>
          <p:cNvSpPr/>
          <p:nvPr/>
        </p:nvSpPr>
        <p:spPr>
          <a:xfrm>
            <a:off x="2547331" y="1362450"/>
            <a:ext cx="4572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02" name="Google Shape;302;p49"/>
          <p:cNvSpPr/>
          <p:nvPr/>
        </p:nvSpPr>
        <p:spPr>
          <a:xfrm>
            <a:off x="4637396" y="1362450"/>
            <a:ext cx="4572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03" name="Google Shape;303;p49"/>
          <p:cNvSpPr txBox="1"/>
          <p:nvPr>
            <p:ph idx="2" type="body"/>
          </p:nvPr>
        </p:nvSpPr>
        <p:spPr>
          <a:xfrm>
            <a:off x="2547326" y="1724175"/>
            <a:ext cx="1959300" cy="2735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4" name="Google Shape;304;p49"/>
          <p:cNvSpPr txBox="1"/>
          <p:nvPr>
            <p:ph idx="3" type="body"/>
          </p:nvPr>
        </p:nvSpPr>
        <p:spPr>
          <a:xfrm>
            <a:off x="4637390" y="1724175"/>
            <a:ext cx="1959300" cy="2735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5" name="Google Shape;305;p49"/>
          <p:cNvSpPr/>
          <p:nvPr/>
        </p:nvSpPr>
        <p:spPr>
          <a:xfrm>
            <a:off x="6727447" y="1362450"/>
            <a:ext cx="4572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4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06" name="Google Shape;306;p49"/>
          <p:cNvSpPr txBox="1"/>
          <p:nvPr>
            <p:ph idx="4" type="body"/>
          </p:nvPr>
        </p:nvSpPr>
        <p:spPr>
          <a:xfrm>
            <a:off x="6727439" y="1724175"/>
            <a:ext cx="1959300" cy="2735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37150" spcFirstLastPara="1" rIns="91425" wrap="square" tIns="1371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0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9" name="Google Shape;309;p50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310" name="Google Shape;310;p50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1" name="Google Shape;311;p50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2" name="Google Shape;312;p50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3" name="Google Shape;313;p50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4" name="Google Shape;314;p50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50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5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1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0" name="Google Shape;320;p51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5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22" name="Google Shape;322;p51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3" name="Google Shape;323;p51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51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5" name="Google Shape;325;p51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2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8" name="Google Shape;328;p52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9" name="Google Shape;329;p52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52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52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5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33" name="Google Shape;333;p52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3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36" name="Google Shape;336;p53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53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8" name="Google Shape;338;p53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9" name="Google Shape;339;p53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53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1" name="Google Shape;341;p53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53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3" name="Google Shape;343;p53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53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5" name="Google Shape;345;p53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53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53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4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0" name="Google Shape;350;p54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1" name="Google Shape;351;p54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2" name="Google Shape;352;p54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53" name="Google Shape;353;p54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6" name="Google Shape;356;p55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55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0" name="Google Shape;360;p56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1" name="Google Shape;361;p56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4" name="Google Shape;364;p57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5" name="Google Shape;365;p57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68" name="Google Shape;368;p58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9" name="Google Shape;369;p58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0" name="Google Shape;370;p58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71" name="Google Shape;371;p58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0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78" name="Google Shape;378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81" name="Google Shape;381;p61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84" name="Google Shape;384;p62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87" name="Google Shape;387;p63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4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0" name="Google Shape;390;p64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1" name="Google Shape;391;p6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92" name="Google Shape;392;p64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5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5" name="Google Shape;395;p65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6" name="Google Shape;396;p6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97" name="Google Shape;397;p65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6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0" name="Google Shape;400;p66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6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02" name="Google Shape;402;p66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3" name="Google Shape;403;p66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04" name="Google Shape;404;p66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05" name="Google Shape;405;p66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7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8" name="Google Shape;408;p67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9" name="Google Shape;409;p67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0" name="Google Shape;410;p6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411" name="Google Shape;411;p67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p67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67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8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6" name="Google Shape;416;p68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68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68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9" name="Google Shape;419;p68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p68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p68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2" name="Google Shape;422;p68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3" name="Google Shape;423;p68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4" name="Google Shape;424;p68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9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7" name="Google Shape;427;p69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8" name="Google Shape;428;p69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9" name="Google Shape;429;p6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 1">
  <p:cSld name="CUSTOM_3_2_1_2_1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0"/>
          <p:cNvSpPr txBox="1"/>
          <p:nvPr>
            <p:ph idx="1" type="subTitle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70"/>
          <p:cNvSpPr txBox="1"/>
          <p:nvPr>
            <p:ph idx="2" type="subTitle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70"/>
          <p:cNvSpPr txBox="1"/>
          <p:nvPr>
            <p:ph idx="3" type="subTitle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4" name="Google Shape;434;p70"/>
          <p:cNvSpPr txBox="1"/>
          <p:nvPr>
            <p:ph idx="4" type="body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5" name="Google Shape;435;p70"/>
          <p:cNvSpPr txBox="1"/>
          <p:nvPr>
            <p:ph idx="5" type="body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6" name="Google Shape;436;p70"/>
          <p:cNvSpPr txBox="1"/>
          <p:nvPr>
            <p:ph idx="6" type="body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7" name="Google Shape;437;p7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 1">
  <p:cSld name="CUSTOM_3_2_1_1_2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1"/>
          <p:cNvSpPr/>
          <p:nvPr/>
        </p:nvSpPr>
        <p:spPr>
          <a:xfrm>
            <a:off x="6893395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40" name="Google Shape;440;p71"/>
          <p:cNvSpPr txBox="1"/>
          <p:nvPr>
            <p:ph idx="1" type="subTitle"/>
          </p:nvPr>
        </p:nvSpPr>
        <p:spPr>
          <a:xfrm>
            <a:off x="68934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41" name="Google Shape;441;p71"/>
          <p:cNvSpPr/>
          <p:nvPr/>
        </p:nvSpPr>
        <p:spPr>
          <a:xfrm>
            <a:off x="41135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42" name="Google Shape;442;p71"/>
          <p:cNvSpPr txBox="1"/>
          <p:nvPr>
            <p:ph idx="2" type="subTitle"/>
          </p:nvPr>
        </p:nvSpPr>
        <p:spPr>
          <a:xfrm>
            <a:off x="41136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43" name="Google Shape;443;p71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44" name="Google Shape;444;p71"/>
          <p:cNvSpPr txBox="1"/>
          <p:nvPr>
            <p:ph idx="3" type="subTitle"/>
          </p:nvPr>
        </p:nvSpPr>
        <p:spPr>
          <a:xfrm>
            <a:off x="13338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45" name="Google Shape;445;p71"/>
          <p:cNvSpPr txBox="1"/>
          <p:nvPr>
            <p:ph idx="4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6" name="Google Shape;446;p71"/>
          <p:cNvSpPr txBox="1"/>
          <p:nvPr>
            <p:ph idx="5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7" name="Google Shape;447;p71"/>
          <p:cNvSpPr txBox="1"/>
          <p:nvPr>
            <p:ph idx="6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8" name="Google Shape;448;p7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2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1" name="Google Shape;451;p7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52" name="Google Shape;452;p72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53" name="Google Shape;453;p72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54" name="Google Shape;454;p72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55" name="Google Shape;455;p72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6" name="Google Shape;456;p72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3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9" name="Google Shape;459;p73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460" name="Google Shape;460;p73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1" name="Google Shape;461;p73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2" name="Google Shape;462;p73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3" name="Google Shape;463;p73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4" name="Google Shape;464;p73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73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73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7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4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0" name="Google Shape;470;p74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7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72" name="Google Shape;472;p74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3" name="Google Shape;473;p74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4" name="Google Shape;474;p74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5" name="Google Shape;475;p74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5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8" name="Google Shape;478;p75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9" name="Google Shape;479;p75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75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" name="Google Shape;481;p75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7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83" name="Google Shape;483;p75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6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86" name="Google Shape;486;p76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76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8" name="Google Shape;488;p76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9" name="Google Shape;489;p76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76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1" name="Google Shape;491;p76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76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3" name="Google Shape;493;p76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4" name="Google Shape;494;p76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5" name="Google Shape;495;p76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76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76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7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0" name="Google Shape;500;p77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1" name="Google Shape;501;p77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2" name="Google Shape;502;p77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503" name="Google Shape;503;p77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7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6" name="Google Shape;506;p78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7" name="Google Shape;507;p78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0" name="Google Shape;510;p79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1" name="Google Shape;511;p79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4" name="Google Shape;514;p80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5" name="Google Shape;515;p80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8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18" name="Google Shape;518;p81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9" name="Google Shape;519;p81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0" name="Google Shape;520;p81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521" name="Google Shape;521;p81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3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8" name="Google Shape;528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31" name="Google Shape;531;p84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8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34" name="Google Shape;534;p85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8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37" name="Google Shape;537;p86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7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0" name="Google Shape;540;p87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1" name="Google Shape;541;p8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42" name="Google Shape;542;p87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3" name="Google Shape;543;p87"/>
          <p:cNvSpPr/>
          <p:nvPr/>
        </p:nvSpPr>
        <p:spPr>
          <a:xfrm>
            <a:off x="740588" y="145215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87"/>
          <p:cNvSpPr/>
          <p:nvPr/>
        </p:nvSpPr>
        <p:spPr>
          <a:xfrm>
            <a:off x="740588" y="267930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87"/>
          <p:cNvSpPr/>
          <p:nvPr/>
        </p:nvSpPr>
        <p:spPr>
          <a:xfrm>
            <a:off x="740588" y="389470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88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8" name="Google Shape;548;p88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9" name="Google Shape;549;p8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50" name="Google Shape;550;p88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89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3" name="Google Shape;553;p89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4" name="Google Shape;554;p8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55" name="Google Shape;555;p89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6" name="Google Shape;556;p89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57" name="Google Shape;557;p89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58" name="Google Shape;558;p89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90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1" name="Google Shape;561;p90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2" name="Google Shape;562;p90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3" name="Google Shape;563;p9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564" name="Google Shape;564;p90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5" name="Google Shape;565;p90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90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1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9" name="Google Shape;569;p91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91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91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2" name="Google Shape;572;p91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91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91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5" name="Google Shape;575;p91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6" name="Google Shape;576;p91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7" name="Google Shape;577;p91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2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0" name="Google Shape;580;p92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1" name="Google Shape;581;p92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2" name="Google Shape;582;p9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">
  <p:cSld name="CUSTOM_3_2_1_1"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93"/>
          <p:cNvSpPr txBox="1"/>
          <p:nvPr>
            <p:ph idx="1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5" name="Google Shape;585;p93"/>
          <p:cNvSpPr txBox="1"/>
          <p:nvPr>
            <p:ph idx="2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6" name="Google Shape;586;p93"/>
          <p:cNvSpPr txBox="1"/>
          <p:nvPr>
            <p:ph idx="3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7" name="Google Shape;587;p93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88" name="Google Shape;588;p93"/>
          <p:cNvSpPr/>
          <p:nvPr/>
        </p:nvSpPr>
        <p:spPr>
          <a:xfrm>
            <a:off x="4113597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89" name="Google Shape;589;p93"/>
          <p:cNvSpPr/>
          <p:nvPr/>
        </p:nvSpPr>
        <p:spPr>
          <a:xfrm>
            <a:off x="6893399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90" name="Google Shape;590;p9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94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3" name="Google Shape;593;p9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94" name="Google Shape;594;p94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95" name="Google Shape;595;p94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96" name="Google Shape;596;p94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97" name="Google Shape;597;p94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8" name="Google Shape;598;p94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95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1" name="Google Shape;601;p95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602" name="Google Shape;602;p95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3" name="Google Shape;603;p95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4" name="Google Shape;604;p95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5" name="Google Shape;605;p95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6" name="Google Shape;606;p95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7" name="Google Shape;607;p95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8" name="Google Shape;608;p95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9" name="Google Shape;609;p9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96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2" name="Google Shape;612;p96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3" name="Google Shape;613;p9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14" name="Google Shape;614;p96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5" name="Google Shape;615;p96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96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7" name="Google Shape;617;p96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97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0" name="Google Shape;620;p97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1" name="Google Shape;621;p97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2" name="Google Shape;622;p97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97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9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25" name="Google Shape;625;p97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98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28" name="Google Shape;628;p98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9" name="Google Shape;629;p98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0" name="Google Shape;630;p98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1" name="Google Shape;631;p98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98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3" name="Google Shape;633;p98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98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5" name="Google Shape;635;p98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6" name="Google Shape;636;p98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7" name="Google Shape;637;p98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98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98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99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2" name="Google Shape;642;p99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3" name="Google Shape;643;p99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4" name="Google Shape;644;p99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645" name="Google Shape;645;p99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0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8" name="Google Shape;648;p100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9" name="Google Shape;649;p100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0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2" name="Google Shape;652;p101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3" name="Google Shape;653;p101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0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6" name="Google Shape;656;p102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7" name="Google Shape;657;p102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0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60" name="Google Shape;660;p103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1" name="Google Shape;661;p103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2" name="Google Shape;662;p103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663" name="Google Shape;663;p103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2">
  <p:cSld name="CUSTOM_3_1_2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0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66" name="Google Shape;666;p104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7" name="Google Shape;667;p104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8" name="Google Shape;668;p104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669" name="Google Shape;669;p104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23" Type="http://schemas.openxmlformats.org/officeDocument/2006/relationships/theme" Target="../theme/theme5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52.xml"/><Relationship Id="rId6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51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66.xml"/><Relationship Id="rId22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7.xml"/><Relationship Id="rId23" Type="http://schemas.openxmlformats.org/officeDocument/2006/relationships/theme" Target="../theme/theme6.xml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74.xml"/><Relationship Id="rId6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73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97.xml"/><Relationship Id="rId22" Type="http://schemas.openxmlformats.org/officeDocument/2006/relationships/slideLayout" Target="../slideLayouts/slideLayout99.xml"/><Relationship Id="rId21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101.xml"/><Relationship Id="rId23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25" Type="http://schemas.openxmlformats.org/officeDocument/2006/relationships/theme" Target="../theme/theme7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7.xml"/><Relationship Id="rId13" Type="http://schemas.openxmlformats.org/officeDocument/2006/relationships/slideLayout" Target="../slideLayouts/slideLayout90.xml"/><Relationship Id="rId12" Type="http://schemas.openxmlformats.org/officeDocument/2006/relationships/slideLayout" Target="../slideLayouts/slideLayout89.xml"/><Relationship Id="rId15" Type="http://schemas.openxmlformats.org/officeDocument/2006/relationships/slideLayout" Target="../slideLayouts/slideLayout92.xml"/><Relationship Id="rId14" Type="http://schemas.openxmlformats.org/officeDocument/2006/relationships/slideLayout" Target="../slideLayouts/slideLayout91.xml"/><Relationship Id="rId17" Type="http://schemas.openxmlformats.org/officeDocument/2006/relationships/slideLayout" Target="../slideLayouts/slideLayout94.xml"/><Relationship Id="rId16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96.xml"/><Relationship Id="rId18" Type="http://schemas.openxmlformats.org/officeDocument/2006/relationships/slideLayout" Target="../slideLayouts/slideLayout95.xml"/></Relationships>
</file>

<file path=ppt/slideMasters/_rels/slideMaster6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21.xml"/><Relationship Id="rId22" Type="http://schemas.openxmlformats.org/officeDocument/2006/relationships/slideLayout" Target="../slideLayouts/slideLayout123.xml"/><Relationship Id="rId21" Type="http://schemas.openxmlformats.org/officeDocument/2006/relationships/slideLayout" Target="../slideLayouts/slideLayout12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02.xml"/><Relationship Id="rId2" Type="http://schemas.openxmlformats.org/officeDocument/2006/relationships/slideLayout" Target="../slideLayouts/slideLayout103.xml"/><Relationship Id="rId3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108.xml"/><Relationship Id="rId8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2.xml"/><Relationship Id="rId10" Type="http://schemas.openxmlformats.org/officeDocument/2006/relationships/slideLayout" Target="../slideLayouts/slideLayout111.xml"/><Relationship Id="rId13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3.xml"/><Relationship Id="rId15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15.xml"/><Relationship Id="rId17" Type="http://schemas.openxmlformats.org/officeDocument/2006/relationships/slideLayout" Target="../slideLayouts/slideLayout118.xml"/><Relationship Id="rId16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20" name="Google Shape;220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21" name="Google Shape;22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74" name="Google Shape;374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75" name="Google Shape;375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  <p:sldLayoutId id="2147483720" r:id="rId18"/>
    <p:sldLayoutId id="2147483721" r:id="rId19"/>
    <p:sldLayoutId id="2147483722" r:id="rId20"/>
    <p:sldLayoutId id="2147483723" r:id="rId21"/>
    <p:sldLayoutId id="2147483724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4" name="Google Shape;524;p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25" name="Google Shape;525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  <p:sldLayoutId id="2147483742" r:id="rId18"/>
    <p:sldLayoutId id="2147483743" r:id="rId19"/>
    <p:sldLayoutId id="2147483744" r:id="rId20"/>
    <p:sldLayoutId id="2147483745" r:id="rId21"/>
    <p:sldLayoutId id="2147483746" r:id="rId22"/>
    <p:sldLayoutId id="2147483747" r:id="rId23"/>
    <p:sldLayoutId id="2147483748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81" name="Google Shape;681;p1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82" name="Google Shape;682;p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  <p:sldLayoutId id="2147483766" r:id="rId18"/>
    <p:sldLayoutId id="2147483767" r:id="rId19"/>
    <p:sldLayoutId id="2147483768" r:id="rId20"/>
    <p:sldLayoutId id="2147483769" r:id="rId21"/>
    <p:sldLayoutId id="214748377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uide.plusdocs.com/plus-ai/plus-ai-for-google-slides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gif"/><Relationship Id="rId4" Type="http://schemas.openxmlformats.org/officeDocument/2006/relationships/hyperlink" Target="https://guide.plusdocs.com/plus-ai/plus-ai-for-google-slid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130"/>
          <p:cNvSpPr txBox="1"/>
          <p:nvPr>
            <p:ph type="ctrTitle"/>
          </p:nvPr>
        </p:nvSpPr>
        <p:spPr>
          <a:xfrm>
            <a:off x="11005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New presentation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834" name="Google Shape;834;p130"/>
          <p:cNvGrpSpPr/>
          <p:nvPr/>
        </p:nvGrpSpPr>
        <p:grpSpPr>
          <a:xfrm>
            <a:off x="6172200" y="152400"/>
            <a:ext cx="2667000" cy="1295400"/>
            <a:chOff x="6172200" y="152400"/>
            <a:chExt cx="2667000" cy="1295400"/>
          </a:xfrm>
        </p:grpSpPr>
        <p:sp>
          <p:nvSpPr>
            <p:cNvPr id="835" name="Google Shape;835;p130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Use these slides as a starting point for customizing your presentation.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91440" rtl="0" algn="l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Open the Plus add-on for more options. </a:t>
              </a:r>
              <a:r>
                <a:rPr lang="en" sz="900" u="sng">
                  <a:solidFill>
                    <a:srgbClr val="0400E5"/>
                  </a:solidFill>
                  <a:latin typeface="Inter"/>
                  <a:ea typeface="Inter"/>
                  <a:cs typeface="Inter"/>
                  <a:sym typeface="Inter"/>
                  <a:hlinkClick r:id="rId3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Learn more about Plus.</a:t>
              </a:r>
              <a:endParaRPr sz="900">
                <a:solidFill>
                  <a:srgbClr val="0400E5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836" name="Google Shape;836;p1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7" name="Google Shape;837;p130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38" name="Google Shape;838;p130"/>
          <p:cNvSpPr txBox="1"/>
          <p:nvPr/>
        </p:nvSpPr>
        <p:spPr>
          <a:xfrm>
            <a:off x="1100550" y="4092775"/>
            <a:ext cx="4659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December 7, 2023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{logo}" id="839" name="Google Shape;839;p1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5975" y="911019"/>
            <a:ext cx="994900" cy="32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39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>
                <a:latin typeface="Inter"/>
                <a:ea typeface="Inter"/>
                <a:cs typeface="Inter"/>
                <a:sym typeface="Inter"/>
              </a:rPr>
              <a:t>Future Development Scope</a:t>
            </a:r>
            <a:endParaRPr sz="252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62" name="Google Shape;962;p139"/>
          <p:cNvSpPr/>
          <p:nvPr/>
        </p:nvSpPr>
        <p:spPr>
          <a:xfrm>
            <a:off x="457306" y="1164900"/>
            <a:ext cx="3995100" cy="340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139"/>
          <p:cNvSpPr/>
          <p:nvPr/>
        </p:nvSpPr>
        <p:spPr>
          <a:xfrm>
            <a:off x="4691800" y="1164900"/>
            <a:ext cx="3995100" cy="340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139"/>
          <p:cNvSpPr txBox="1"/>
          <p:nvPr>
            <p:ph idx="1" type="body"/>
          </p:nvPr>
        </p:nvSpPr>
        <p:spPr>
          <a:xfrm>
            <a:off x="457200" y="1834900"/>
            <a:ext cx="3995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Incorporating more detailed analytics on student attendance, such as identifying patterns and trends, and providing actionable insights for the institution.</a:t>
            </a:r>
            <a:endParaRPr sz="1100"/>
          </a:p>
          <a:p>
            <a:pPr indent="-241300" lvl="0" marL="3429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Utilizing data on student absence and attendance to implement automated absence alerts for both students and teachers.</a:t>
            </a:r>
            <a:endParaRPr sz="1100"/>
          </a:p>
        </p:txBody>
      </p:sp>
      <p:sp>
        <p:nvSpPr>
          <p:cNvPr id="965" name="Google Shape;965;p139"/>
          <p:cNvSpPr txBox="1"/>
          <p:nvPr>
            <p:ph idx="3" type="subTitle"/>
          </p:nvPr>
        </p:nvSpPr>
        <p:spPr>
          <a:xfrm>
            <a:off x="457200" y="1164900"/>
            <a:ext cx="3995100" cy="622800"/>
          </a:xfrm>
          <a:prstGeom prst="rect">
            <a:avLst/>
          </a:prstGeom>
        </p:spPr>
        <p:txBody>
          <a:bodyPr anchorCtr="0" anchor="b" bIns="91425" lIns="182875" spcFirstLastPara="1" rIns="13715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latin typeface="Inter SemiBold"/>
                <a:ea typeface="Inter SemiBold"/>
                <a:cs typeface="Inter SemiBold"/>
                <a:sym typeface="Inter SemiBold"/>
              </a:rPr>
              <a:t>Advanced Analytics</a:t>
            </a:r>
            <a:endParaRPr sz="140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966" name="Google Shape;966;p139"/>
          <p:cNvSpPr txBox="1"/>
          <p:nvPr>
            <p:ph idx="2" type="body"/>
          </p:nvPr>
        </p:nvSpPr>
        <p:spPr>
          <a:xfrm>
            <a:off x="4691800" y="1834900"/>
            <a:ext cx="3995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Integrating the system with other educational tools, such as Learning Management Systems or student notification platforms.</a:t>
            </a:r>
            <a:endParaRPr sz="1100"/>
          </a:p>
          <a:p>
            <a:pPr indent="-2413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Developing a mobile app version for the system, allowing for easier access and  on-the-go functionality for both students and teachers.</a:t>
            </a:r>
            <a:endParaRPr sz="1100"/>
          </a:p>
        </p:txBody>
      </p:sp>
      <p:sp>
        <p:nvSpPr>
          <p:cNvPr id="967" name="Google Shape;967;p139"/>
          <p:cNvSpPr txBox="1"/>
          <p:nvPr>
            <p:ph idx="4" type="subTitle"/>
          </p:nvPr>
        </p:nvSpPr>
        <p:spPr>
          <a:xfrm>
            <a:off x="4691800" y="1164900"/>
            <a:ext cx="3995100" cy="622800"/>
          </a:xfrm>
          <a:prstGeom prst="rect">
            <a:avLst/>
          </a:prstGeom>
        </p:spPr>
        <p:txBody>
          <a:bodyPr anchorCtr="0" anchor="b" bIns="91425" lIns="182875" spcFirstLastPara="1" rIns="13715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latin typeface="Inter SemiBold"/>
                <a:ea typeface="Inter SemiBold"/>
                <a:cs typeface="Inter SemiBold"/>
                <a:sym typeface="Inter SemiBold"/>
              </a:rPr>
              <a:t>Extended Functionality</a:t>
            </a:r>
            <a:endParaRPr sz="140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grpSp>
        <p:nvGrpSpPr>
          <p:cNvPr id="968" name="Google Shape;968;p139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969" name="Google Shape;969;p139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Tailor the future development to the specific needs and goals of the educational institution or organization using the system.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970" name="Google Shape;970;p1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1" name="Google Shape;971;p139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40"/>
          <p:cNvSpPr txBox="1"/>
          <p:nvPr>
            <p:ph type="title"/>
          </p:nvPr>
        </p:nvSpPr>
        <p:spPr>
          <a:xfrm>
            <a:off x="457200" y="440975"/>
            <a:ext cx="8229600" cy="5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>
                <a:latin typeface="Inter"/>
                <a:ea typeface="Inter"/>
                <a:cs typeface="Inter"/>
                <a:sym typeface="Inter"/>
              </a:rPr>
              <a:t>Summary</a:t>
            </a:r>
            <a:endParaRPr sz="252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77" name="Google Shape;977;p140"/>
          <p:cNvSpPr txBox="1"/>
          <p:nvPr>
            <p:ph idx="1" type="subTitle"/>
          </p:nvPr>
        </p:nvSpPr>
        <p:spPr>
          <a:xfrm>
            <a:off x="457200" y="1017725"/>
            <a:ext cx="1828800" cy="9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Inter SemiBold"/>
                <a:ea typeface="Inter SemiBold"/>
                <a:cs typeface="Inter SemiBold"/>
                <a:sym typeface="Inter SemiBold"/>
              </a:rPr>
              <a:t>Key Points</a:t>
            </a:r>
            <a:endParaRPr sz="120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978" name="Google Shape;978;p14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9428" l="0" r="0" t="19435"/>
          <a:stretch/>
        </p:blipFill>
        <p:spPr>
          <a:xfrm>
            <a:off x="457200" y="2175175"/>
            <a:ext cx="8229602" cy="2574101"/>
          </a:xfrm>
          <a:prstGeom prst="rect">
            <a:avLst/>
          </a:prstGeom>
        </p:spPr>
      </p:pic>
      <p:sp>
        <p:nvSpPr>
          <p:cNvPr id="979" name="Google Shape;979;p140"/>
          <p:cNvSpPr txBox="1"/>
          <p:nvPr>
            <p:ph idx="4294967295" type="body"/>
          </p:nvPr>
        </p:nvSpPr>
        <p:spPr>
          <a:xfrm>
            <a:off x="2286000" y="1056575"/>
            <a:ext cx="64008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225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 SemiBold"/>
              <a:buChar char="●"/>
            </a:pPr>
            <a:r>
              <a:rPr lang="en" sz="800">
                <a:solidFill>
                  <a:schemeClr val="dk1"/>
                </a:solidFill>
              </a:rPr>
              <a:t>The system focuses on attendance tracking and student data management.</a:t>
            </a:r>
            <a:endParaRPr sz="800">
              <a:solidFill>
                <a:schemeClr val="dk1"/>
              </a:solidFill>
            </a:endParaRPr>
          </a:p>
          <a:p>
            <a:pPr indent="-222250" lvl="0" marL="40005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 SemiBold"/>
              <a:buChar char="●"/>
            </a:pPr>
            <a:r>
              <a:rPr lang="en" sz="800">
                <a:solidFill>
                  <a:schemeClr val="dk1"/>
                </a:solidFill>
              </a:rPr>
              <a:t>It uses a web-based interface and integrates with Firebase for real-time data processing.</a:t>
            </a:r>
            <a:endParaRPr sz="800">
              <a:solidFill>
                <a:schemeClr val="dk1"/>
              </a:solidFill>
            </a:endParaRPr>
          </a:p>
          <a:p>
            <a:pPr indent="-222250" lvl="0" marL="400050" rtl="0" algn="l">
              <a:lnSpc>
                <a:spcPct val="15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800"/>
              <a:buFont typeface="Inter SemiBold"/>
              <a:buChar char="●"/>
            </a:pPr>
            <a:r>
              <a:rPr lang="en" sz="800">
                <a:solidFill>
                  <a:schemeClr val="dk1"/>
                </a:solidFill>
              </a:rPr>
              <a:t>The application emphasizes user interaction and editing capability, while prioritizing security with session-based authentication and OTP verification.</a:t>
            </a:r>
            <a:endParaRPr sz="800">
              <a:solidFill>
                <a:schemeClr val="dk1"/>
              </a:solidFill>
            </a:endParaRPr>
          </a:p>
        </p:txBody>
      </p:sp>
      <p:grpSp>
        <p:nvGrpSpPr>
          <p:cNvPr id="980" name="Google Shape;980;p140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981" name="Google Shape;981;p140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Customize the summary to highlight specific aspects of the project that are relevant to the audience.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982" name="Google Shape;982;p14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83" name="Google Shape;983;p140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141"/>
          <p:cNvSpPr/>
          <p:nvPr/>
        </p:nvSpPr>
        <p:spPr>
          <a:xfrm>
            <a:off x="0" y="-5700"/>
            <a:ext cx="320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141"/>
          <p:cNvSpPr txBox="1"/>
          <p:nvPr>
            <p:ph type="title"/>
          </p:nvPr>
        </p:nvSpPr>
        <p:spPr>
          <a:xfrm>
            <a:off x="3659150" y="446700"/>
            <a:ext cx="5034300" cy="64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>
                <a:latin typeface="Inter"/>
                <a:ea typeface="Inter"/>
                <a:cs typeface="Inter"/>
                <a:sym typeface="Inter"/>
              </a:rPr>
              <a:t>Question &amp; Answer</a:t>
            </a:r>
            <a:endParaRPr sz="242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90" name="Google Shape;990;p141"/>
          <p:cNvSpPr txBox="1"/>
          <p:nvPr>
            <p:ph idx="4294967295" type="body"/>
          </p:nvPr>
        </p:nvSpPr>
        <p:spPr>
          <a:xfrm>
            <a:off x="3659150" y="1638350"/>
            <a:ext cx="5034300" cy="29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" sz="1100">
                <a:solidFill>
                  <a:schemeClr val="dk1"/>
                </a:solidFill>
              </a:rPr>
              <a:t>How does the system handle data security, especially in terms of student privacy?</a:t>
            </a:r>
            <a:endParaRPr sz="1100">
              <a:solidFill>
                <a:schemeClr val="dk1"/>
              </a:solidFill>
            </a:endParaRPr>
          </a:p>
          <a:p>
            <a:pPr indent="-241300" lvl="0" marL="4000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" sz="1100">
                <a:solidFill>
                  <a:schemeClr val="dk1"/>
                </a:solidFill>
              </a:rPr>
              <a:t>What are the potential challenges in implementing more detailed analytics on student attendance?</a:t>
            </a:r>
            <a:endParaRPr sz="1100">
              <a:solidFill>
                <a:schemeClr val="dk1"/>
              </a:solidFill>
            </a:endParaRPr>
          </a:p>
          <a:p>
            <a:pPr indent="-241300" lvl="0" marL="40005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" sz="1100">
                <a:solidFill>
                  <a:schemeClr val="dk1"/>
                </a:solidFill>
              </a:rPr>
              <a:t>How does the web-based interface impact the accessibility of the system for users, particularly in remote learning scenarios?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991" name="Google Shape;991;p141"/>
          <p:cNvSpPr txBox="1"/>
          <p:nvPr>
            <p:ph idx="1" type="subTitle"/>
          </p:nvPr>
        </p:nvSpPr>
        <p:spPr>
          <a:xfrm>
            <a:off x="3659150" y="1091275"/>
            <a:ext cx="5034300" cy="46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Inter SemiBold"/>
                <a:ea typeface="Inter SemiBold"/>
                <a:cs typeface="Inter SemiBold"/>
                <a:sym typeface="Inter SemiBold"/>
              </a:rPr>
              <a:t>Questions</a:t>
            </a:r>
            <a:endParaRPr sz="140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992" name="Google Shape;992;p141"/>
          <p:cNvPicPr preferRelativeResize="0"/>
          <p:nvPr/>
        </p:nvPicPr>
        <p:blipFill rotWithShape="1">
          <a:blip r:embed="rId3">
            <a:alphaModFix/>
          </a:blip>
          <a:srcRect b="1923" l="0" r="0" t="1923"/>
          <a:stretch/>
        </p:blipFill>
        <p:spPr>
          <a:xfrm>
            <a:off x="230400" y="1200150"/>
            <a:ext cx="2743200" cy="27432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993" name="Google Shape;993;p141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994" name="Google Shape;994;p141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Be prepared to answer questions regarding the technical aspects, user impact, and potential expansion of the system.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995" name="Google Shape;995;p14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96" name="Google Shape;996;p141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142"/>
          <p:cNvSpPr txBox="1"/>
          <p:nvPr/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2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Time to put the finishing touches on your Plus AI presentation ✨</a:t>
            </a:r>
            <a:endParaRPr b="1" sz="212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02" name="Google Shape;1002;p142"/>
          <p:cNvSpPr txBox="1"/>
          <p:nvPr/>
        </p:nvSpPr>
        <p:spPr>
          <a:xfrm>
            <a:off x="5271475" y="1308975"/>
            <a:ext cx="3371400" cy="3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Just created your first Plus AI deck? Here’s what to try next: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nter"/>
              <a:buChar char="•"/>
            </a:pPr>
            <a:r>
              <a:rPr b="1"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Insert</a:t>
            </a: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- Choose a layout and create one slide at a time 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nter"/>
              <a:buChar char="•"/>
            </a:pPr>
            <a:r>
              <a:rPr b="1"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Rewrite</a:t>
            </a: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- Shorten, lengthen, or spice up existing slide content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nter"/>
              <a:buChar char="•"/>
            </a:pPr>
            <a:r>
              <a:rPr b="1"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Remix</a:t>
            </a: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- Transform your slide into a new layout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nter"/>
              <a:buChar char="•"/>
            </a:pPr>
            <a:r>
              <a:rPr b="1"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Design</a:t>
            </a: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- Customize your slide colors, fonts, and add a logo</a:t>
            </a:r>
            <a:endParaRPr b="1" sz="1200">
              <a:solidFill>
                <a:srgbClr val="0400E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003" name="Google Shape;1003;p142"/>
          <p:cNvPicPr preferRelativeResize="0"/>
          <p:nvPr/>
        </p:nvPicPr>
        <p:blipFill rotWithShape="1">
          <a:blip r:embed="rId3">
            <a:alphaModFix/>
          </a:blip>
          <a:srcRect b="1699" l="0" r="0" t="1728"/>
          <a:stretch/>
        </p:blipFill>
        <p:spPr>
          <a:xfrm>
            <a:off x="513025" y="1308975"/>
            <a:ext cx="4467600" cy="3327600"/>
          </a:xfrm>
          <a:prstGeom prst="roundRect">
            <a:avLst>
              <a:gd fmla="val 4053" name="adj"/>
            </a:avLst>
          </a:prstGeom>
          <a:noFill/>
          <a:ln>
            <a:noFill/>
          </a:ln>
        </p:spPr>
      </p:pic>
      <p:sp>
        <p:nvSpPr>
          <p:cNvPr id="1004" name="Google Shape;1004;p142"/>
          <p:cNvSpPr/>
          <p:nvPr/>
        </p:nvSpPr>
        <p:spPr>
          <a:xfrm>
            <a:off x="5361400" y="4159800"/>
            <a:ext cx="3022800" cy="447300"/>
          </a:xfrm>
          <a:prstGeom prst="roundRect">
            <a:avLst>
              <a:gd fmla="val 50000" name="adj"/>
            </a:avLst>
          </a:prstGeom>
          <a:solidFill>
            <a:srgbClr val="02020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Need help? 👉</a:t>
            </a:r>
            <a:r>
              <a:rPr b="1" lang="en" sz="1200" u="sng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guide.plusdocs.com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1"/>
          <p:cNvSpPr txBox="1"/>
          <p:nvPr>
            <p:ph idx="1" type="body"/>
          </p:nvPr>
        </p:nvSpPr>
        <p:spPr>
          <a:xfrm>
            <a:off x="457200" y="1017725"/>
            <a:ext cx="42711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Introduction to Student Attendance Management System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Core Functionalities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Web-Based Interface and Firebase Integration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User Interaction and Editing Capability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Security Measures: Session-Based Authentication and OTP Verification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Technology Stack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Potential Use Cases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Future Development Scope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Summary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300"/>
              <a:buChar char="•"/>
            </a:pPr>
            <a:r>
              <a:rPr lang="en" sz="1300"/>
              <a:t>Question &amp; Answer</a:t>
            </a:r>
            <a:endParaRPr sz="1300"/>
          </a:p>
        </p:txBody>
      </p:sp>
      <p:sp>
        <p:nvSpPr>
          <p:cNvPr id="845" name="Google Shape;845;p13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>
                <a:latin typeface="Inter"/>
                <a:ea typeface="Inter"/>
                <a:cs typeface="Inter"/>
                <a:sym typeface="Inter"/>
              </a:rPr>
              <a:t>Agenda</a:t>
            </a:r>
            <a:endParaRPr sz="252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2" id="850" name="Google Shape;850;p132"/>
          <p:cNvSpPr txBox="1"/>
          <p:nvPr>
            <p:ph idx="5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Includes user-friendly interface and robust backend technology</a:t>
            </a:r>
            <a:endParaRPr/>
          </a:p>
        </p:txBody>
      </p:sp>
      <p:sp>
        <p:nvSpPr>
          <p:cNvPr descr="3" id="851" name="Google Shape;851;p132"/>
          <p:cNvSpPr txBox="1"/>
          <p:nvPr>
            <p:ph idx="6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Aims to simplify and streamline the process of managing and analyzing student attendance data</a:t>
            </a:r>
            <a:endParaRPr/>
          </a:p>
        </p:txBody>
      </p:sp>
      <p:sp>
        <p:nvSpPr>
          <p:cNvPr id="852" name="Google Shape;852;p13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00">
                <a:latin typeface="Inter"/>
                <a:ea typeface="Inter"/>
                <a:cs typeface="Inter"/>
                <a:sym typeface="Inter"/>
              </a:rPr>
              <a:t>Introduction to Student Attendance Management System</a:t>
            </a:r>
            <a:endParaRPr sz="23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853" name="Google Shape;853;p132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854" name="Google Shape;854;p132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You can customize this slide by adding specific details about the target users and the unique value proposition of the system.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855" name="Google Shape;855;p1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56" name="Google Shape;856;p132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descr="1" id="857" name="Google Shape;857;p132"/>
          <p:cNvSpPr txBox="1"/>
          <p:nvPr>
            <p:ph idx="4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Comprehensive web application for managing student attendance</a:t>
            </a:r>
            <a:endParaRPr/>
          </a:p>
        </p:txBody>
      </p:sp>
      <p:sp>
        <p:nvSpPr>
          <p:cNvPr id="858" name="Google Shape;858;p132"/>
          <p:cNvSpPr txBox="1"/>
          <p:nvPr>
            <p:ph idx="1" type="subTitle"/>
          </p:nvPr>
        </p:nvSpPr>
        <p:spPr>
          <a:xfrm>
            <a:off x="68934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859" name="Google Shape;859;p132"/>
          <p:cNvSpPr txBox="1"/>
          <p:nvPr>
            <p:ph idx="2" type="subTitle"/>
          </p:nvPr>
        </p:nvSpPr>
        <p:spPr>
          <a:xfrm>
            <a:off x="41136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860" name="Google Shape;860;p132"/>
          <p:cNvSpPr txBox="1"/>
          <p:nvPr>
            <p:ph idx="3" type="subTitle"/>
          </p:nvPr>
        </p:nvSpPr>
        <p:spPr>
          <a:xfrm>
            <a:off x="13338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3" id="865" name="Google Shape;865;p133"/>
          <p:cNvSpPr txBox="1"/>
          <p:nvPr>
            <p:ph idx="2" type="body"/>
          </p:nvPr>
        </p:nvSpPr>
        <p:spPr>
          <a:xfrm>
            <a:off x="1144975" y="3617375"/>
            <a:ext cx="3045000" cy="9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The application uses a web interface, ensuring accessibility for administrators, teachers, and students.</a:t>
            </a:r>
            <a:endParaRPr/>
          </a:p>
        </p:txBody>
      </p:sp>
      <p:sp>
        <p:nvSpPr>
          <p:cNvPr descr="2" id="866" name="Google Shape;866;p133"/>
          <p:cNvSpPr txBox="1"/>
          <p:nvPr>
            <p:ph idx="1" type="body"/>
          </p:nvPr>
        </p:nvSpPr>
        <p:spPr>
          <a:xfrm>
            <a:off x="1144975" y="2440232"/>
            <a:ext cx="3045000" cy="9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It maintains a database of student information, including names, majors, academic standing, and other details.</a:t>
            </a:r>
            <a:endParaRPr/>
          </a:p>
        </p:txBody>
      </p:sp>
      <p:sp>
        <p:nvSpPr>
          <p:cNvPr descr="1" id="867" name="Google Shape;867;p133"/>
          <p:cNvSpPr txBox="1"/>
          <p:nvPr>
            <p:ph idx="3" type="body"/>
          </p:nvPr>
        </p:nvSpPr>
        <p:spPr>
          <a:xfrm>
            <a:off x="1144975" y="1263100"/>
            <a:ext cx="3045000" cy="9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SzPts val="1018"/>
              <a:buNone/>
            </a:pPr>
            <a:r>
              <a:rPr lang="en"/>
              <a:t>The system tracks and manages student attendance, with the ability to record and analyze attendance trends over time.</a:t>
            </a:r>
            <a:endParaRPr sz="1400"/>
          </a:p>
        </p:txBody>
      </p:sp>
      <p:sp>
        <p:nvSpPr>
          <p:cNvPr id="868" name="Google Shape;868;p13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>
                <a:latin typeface="Inter"/>
                <a:ea typeface="Inter"/>
                <a:cs typeface="Inter"/>
                <a:sym typeface="Inter"/>
              </a:rPr>
              <a:t>Core Functionalities</a:t>
            </a:r>
            <a:endParaRPr sz="252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descr="6" id="869" name="Google Shape;869;p133"/>
          <p:cNvSpPr txBox="1"/>
          <p:nvPr>
            <p:ph idx="2" type="body"/>
          </p:nvPr>
        </p:nvSpPr>
        <p:spPr>
          <a:xfrm>
            <a:off x="5149425" y="3617379"/>
            <a:ext cx="3109200" cy="9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It implements session-based authentication and email-based OTP verification for security.</a:t>
            </a:r>
            <a:endParaRPr/>
          </a:p>
        </p:txBody>
      </p:sp>
      <p:sp>
        <p:nvSpPr>
          <p:cNvPr descr="5" id="870" name="Google Shape;870;p133"/>
          <p:cNvSpPr txBox="1"/>
          <p:nvPr>
            <p:ph idx="1" type="body"/>
          </p:nvPr>
        </p:nvSpPr>
        <p:spPr>
          <a:xfrm>
            <a:off x="5149425" y="2440233"/>
            <a:ext cx="3109200" cy="9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The system allows user interaction and has editing capabilities for managing student records.</a:t>
            </a:r>
            <a:endParaRPr/>
          </a:p>
        </p:txBody>
      </p:sp>
      <p:sp>
        <p:nvSpPr>
          <p:cNvPr descr="4" id="871" name="Google Shape;871;p133"/>
          <p:cNvSpPr txBox="1"/>
          <p:nvPr>
            <p:ph idx="3" type="body"/>
          </p:nvPr>
        </p:nvSpPr>
        <p:spPr>
          <a:xfrm>
            <a:off x="5149425" y="1263100"/>
            <a:ext cx="3109200" cy="9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SzPts val="1018"/>
              <a:buNone/>
            </a:pPr>
            <a:r>
              <a:rPr lang="en"/>
              <a:t>It utilizes Firebase Realtime Database for real-time data processing and scalability.</a:t>
            </a:r>
            <a:endParaRPr sz="1400"/>
          </a:p>
        </p:txBody>
      </p:sp>
      <p:grpSp>
        <p:nvGrpSpPr>
          <p:cNvPr id="872" name="Google Shape;872;p133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873" name="Google Shape;873;p133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Customize the bullet points to highlight the key core functionalities of the Student Attendance Management System. You can also provide specific examples of how each functionality benefits users.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874" name="Google Shape;874;p1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5" name="Google Shape;875;p133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876" name="Google Shape;876;p133"/>
          <p:cNvSpPr/>
          <p:nvPr/>
        </p:nvSpPr>
        <p:spPr>
          <a:xfrm>
            <a:off x="621963" y="1511200"/>
            <a:ext cx="361800" cy="3618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77" name="Google Shape;877;p133"/>
          <p:cNvSpPr/>
          <p:nvPr/>
        </p:nvSpPr>
        <p:spPr>
          <a:xfrm>
            <a:off x="621963" y="2734675"/>
            <a:ext cx="361800" cy="3618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78" name="Google Shape;878;p133"/>
          <p:cNvSpPr/>
          <p:nvPr/>
        </p:nvSpPr>
        <p:spPr>
          <a:xfrm>
            <a:off x="621963" y="3911800"/>
            <a:ext cx="361800" cy="3618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79" name="Google Shape;879;p133"/>
          <p:cNvSpPr/>
          <p:nvPr/>
        </p:nvSpPr>
        <p:spPr>
          <a:xfrm>
            <a:off x="4591738" y="1511200"/>
            <a:ext cx="361800" cy="3618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4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80" name="Google Shape;880;p133"/>
          <p:cNvSpPr/>
          <p:nvPr/>
        </p:nvSpPr>
        <p:spPr>
          <a:xfrm>
            <a:off x="4591738" y="2734675"/>
            <a:ext cx="361800" cy="3618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5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81" name="Google Shape;881;p133"/>
          <p:cNvSpPr/>
          <p:nvPr/>
        </p:nvSpPr>
        <p:spPr>
          <a:xfrm>
            <a:off x="4591738" y="3911800"/>
            <a:ext cx="361800" cy="3618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6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34"/>
          <p:cNvSpPr txBox="1"/>
          <p:nvPr>
            <p:ph idx="1" type="body"/>
          </p:nvPr>
        </p:nvSpPr>
        <p:spPr>
          <a:xfrm>
            <a:off x="558200" y="1934875"/>
            <a:ext cx="3813000" cy="2634300"/>
          </a:xfrm>
          <a:prstGeom prst="rect">
            <a:avLst/>
          </a:prstGeom>
        </p:spPr>
        <p:txBody>
          <a:bodyPr anchorCtr="0" anchor="t" bIns="91425" lIns="45700" spcFirstLastPara="1" rIns="91425" wrap="square" tIns="91425">
            <a:noAutofit/>
          </a:bodyPr>
          <a:lstStyle/>
          <a:p>
            <a:pPr indent="-2413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The system is accessible through a web browser, ensuring convenience and accessibility for users.</a:t>
            </a:r>
            <a:endParaRPr sz="1100"/>
          </a:p>
          <a:p>
            <a:pPr indent="-241300" lvl="0" marL="3429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Administrators, teachers, and students can interact with the system via the web interface.</a:t>
            </a:r>
            <a:endParaRPr sz="1100"/>
          </a:p>
        </p:txBody>
      </p:sp>
      <p:sp>
        <p:nvSpPr>
          <p:cNvPr id="887" name="Google Shape;887;p134"/>
          <p:cNvSpPr txBox="1"/>
          <p:nvPr>
            <p:ph idx="3" type="subTitle"/>
          </p:nvPr>
        </p:nvSpPr>
        <p:spPr>
          <a:xfrm>
            <a:off x="558200" y="1164900"/>
            <a:ext cx="3813000" cy="622800"/>
          </a:xfrm>
          <a:prstGeom prst="rect">
            <a:avLst/>
          </a:prstGeom>
        </p:spPr>
        <p:txBody>
          <a:bodyPr anchorCtr="0" anchor="b" bIns="91425" lIns="45700" spcFirstLastPara="1" rIns="13715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latin typeface="Inter SemiBold"/>
                <a:ea typeface="Inter SemiBold"/>
                <a:cs typeface="Inter SemiBold"/>
                <a:sym typeface="Inter SemiBold"/>
              </a:rPr>
              <a:t>Web-Based Interface</a:t>
            </a:r>
            <a:endParaRPr sz="140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888" name="Google Shape;888;p134"/>
          <p:cNvSpPr txBox="1"/>
          <p:nvPr>
            <p:ph idx="2" type="body"/>
          </p:nvPr>
        </p:nvSpPr>
        <p:spPr>
          <a:xfrm>
            <a:off x="4796850" y="1934875"/>
            <a:ext cx="3813600" cy="2634300"/>
          </a:xfrm>
          <a:prstGeom prst="rect">
            <a:avLst/>
          </a:prstGeom>
        </p:spPr>
        <p:txBody>
          <a:bodyPr anchorCtr="0" anchor="t" bIns="91425" lIns="45700" spcFirstLastPara="1" rIns="91425" wrap="square" tIns="91425">
            <a:noAutofit/>
          </a:bodyPr>
          <a:lstStyle/>
          <a:p>
            <a:pPr indent="-24130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The system is accessible through a web browser, ensuring convenience and accessibility for users.</a:t>
            </a:r>
            <a:endParaRPr sz="1100"/>
          </a:p>
          <a:p>
            <a:pPr indent="-2413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Administrators, teachers, and students can interact with the system via the web interface.</a:t>
            </a:r>
            <a:endParaRPr sz="1100"/>
          </a:p>
        </p:txBody>
      </p:sp>
      <p:sp>
        <p:nvSpPr>
          <p:cNvPr id="889" name="Google Shape;889;p134"/>
          <p:cNvSpPr txBox="1"/>
          <p:nvPr>
            <p:ph idx="4" type="subTitle"/>
          </p:nvPr>
        </p:nvSpPr>
        <p:spPr>
          <a:xfrm>
            <a:off x="4796851" y="1164900"/>
            <a:ext cx="3813600" cy="622800"/>
          </a:xfrm>
          <a:prstGeom prst="rect">
            <a:avLst/>
          </a:prstGeom>
        </p:spPr>
        <p:txBody>
          <a:bodyPr anchorCtr="0" anchor="b" bIns="91425" lIns="45700" spcFirstLastPara="1" rIns="13715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latin typeface="Inter SemiBold"/>
                <a:ea typeface="Inter SemiBold"/>
                <a:cs typeface="Inter SemiBold"/>
                <a:sym typeface="Inter SemiBold"/>
              </a:rPr>
              <a:t>Firebase Integration</a:t>
            </a:r>
            <a:endParaRPr sz="140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890" name="Google Shape;890;p13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>
                <a:latin typeface="Inter"/>
                <a:ea typeface="Inter"/>
                <a:cs typeface="Inter"/>
                <a:sym typeface="Inter"/>
              </a:rPr>
              <a:t>Web-Based Interface and Firebase Integration</a:t>
            </a:r>
            <a:endParaRPr sz="2520"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891" name="Google Shape;891;p134"/>
          <p:cNvCxnSpPr/>
          <p:nvPr/>
        </p:nvCxnSpPr>
        <p:spPr>
          <a:xfrm>
            <a:off x="558208" y="1834900"/>
            <a:ext cx="36681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134"/>
          <p:cNvCxnSpPr/>
          <p:nvPr/>
        </p:nvCxnSpPr>
        <p:spPr>
          <a:xfrm>
            <a:off x="4796859" y="1834900"/>
            <a:ext cx="36627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93" name="Google Shape;893;p134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894" name="Google Shape;894;p134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Highlight the user interaction aspects and the real-time data processing capabilities for a more engaging presentation.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895" name="Google Shape;895;p1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6" name="Google Shape;896;p134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" name="Google Shape;901;p135"/>
          <p:cNvPicPr preferRelativeResize="0"/>
          <p:nvPr/>
        </p:nvPicPr>
        <p:blipFill rotWithShape="1">
          <a:blip r:embed="rId3">
            <a:alphaModFix/>
          </a:blip>
          <a:srcRect b="9546" l="0" r="0" t="9554"/>
          <a:stretch/>
        </p:blipFill>
        <p:spPr>
          <a:xfrm>
            <a:off x="1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p135"/>
          <p:cNvSpPr/>
          <p:nvPr/>
        </p:nvSpPr>
        <p:spPr>
          <a:xfrm>
            <a:off x="431725" y="445025"/>
            <a:ext cx="5994600" cy="424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135"/>
          <p:cNvSpPr txBox="1"/>
          <p:nvPr>
            <p:ph type="title"/>
          </p:nvPr>
        </p:nvSpPr>
        <p:spPr>
          <a:xfrm>
            <a:off x="639600" y="443850"/>
            <a:ext cx="5711400" cy="9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"/>
                <a:ea typeface="Inter"/>
                <a:cs typeface="Inter"/>
                <a:sym typeface="Inter"/>
              </a:rPr>
              <a:t>User Interaction and Editing Capability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04" name="Google Shape;904;p135"/>
          <p:cNvSpPr txBox="1"/>
          <p:nvPr>
            <p:ph idx="1" type="body"/>
          </p:nvPr>
        </p:nvSpPr>
        <p:spPr>
          <a:xfrm>
            <a:off x="639675" y="1775475"/>
            <a:ext cx="5538900" cy="25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system allows quick and easy updates to student records without navigating away from the main interface.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Modal forms are used for editing attendance data for each student, enhancing user experience.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interface is designed to be user-friendly, allowing seamless interaction for teachers, administrators, and students.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The system ensures data accuracy and integrity through robust data validation and error handling.</a:t>
            </a:r>
            <a:endParaRPr/>
          </a:p>
        </p:txBody>
      </p:sp>
      <p:sp>
        <p:nvSpPr>
          <p:cNvPr id="905" name="Google Shape;905;p135"/>
          <p:cNvSpPr txBox="1"/>
          <p:nvPr>
            <p:ph idx="2" type="subTitle"/>
          </p:nvPr>
        </p:nvSpPr>
        <p:spPr>
          <a:xfrm>
            <a:off x="639600" y="1311975"/>
            <a:ext cx="55389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latin typeface="Inter SemiBold"/>
                <a:ea typeface="Inter SemiBold"/>
                <a:cs typeface="Inter SemiBold"/>
                <a:sym typeface="Inter SemiBold"/>
              </a:rPr>
              <a:t>Key Points</a:t>
            </a:r>
            <a:endParaRPr sz="140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grpSp>
        <p:nvGrpSpPr>
          <p:cNvPr id="906" name="Google Shape;906;p135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907" name="Google Shape;907;p135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You can customize the user interaction and editing capabilities based on the specific needs and preferences of the educational institution. Consider incorporating more interactive elements to engage users.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908" name="Google Shape;908;p1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09" name="Google Shape;909;p135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36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700">
                <a:latin typeface="Inter"/>
                <a:ea typeface="Inter"/>
                <a:cs typeface="Inter"/>
                <a:sym typeface="Inter"/>
              </a:rPr>
              <a:t>Security Measures: Session-Based Authentication and OTP Verification</a:t>
            </a:r>
            <a:endParaRPr sz="17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descr="3" id="915" name="Google Shape;915;p136"/>
          <p:cNvSpPr txBox="1"/>
          <p:nvPr>
            <p:ph idx="3" type="body"/>
          </p:nvPr>
        </p:nvSpPr>
        <p:spPr>
          <a:xfrm>
            <a:off x="4637311" y="1466248"/>
            <a:ext cx="1959300" cy="2868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18287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Firebase Realtime Database ensures secure real-time data processing with built-in authentication and security rules.</a:t>
            </a:r>
            <a:endParaRPr/>
          </a:p>
        </p:txBody>
      </p:sp>
      <p:sp>
        <p:nvSpPr>
          <p:cNvPr descr="2" id="916" name="Google Shape;916;p136"/>
          <p:cNvSpPr txBox="1"/>
          <p:nvPr>
            <p:ph idx="4" type="body"/>
          </p:nvPr>
        </p:nvSpPr>
        <p:spPr>
          <a:xfrm>
            <a:off x="2547256" y="1453859"/>
            <a:ext cx="1959300" cy="2868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18287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The use of Email-Based OTP Verification adds an extra layer of security, crucial for protecting sensitive student data.</a:t>
            </a:r>
            <a:endParaRPr/>
          </a:p>
        </p:txBody>
      </p:sp>
      <p:sp>
        <p:nvSpPr>
          <p:cNvPr descr="1" id="917" name="Google Shape;917;p136"/>
          <p:cNvSpPr txBox="1"/>
          <p:nvPr>
            <p:ph idx="2" type="body"/>
          </p:nvPr>
        </p:nvSpPr>
        <p:spPr>
          <a:xfrm>
            <a:off x="457200" y="1453859"/>
            <a:ext cx="1959300" cy="28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SzPts val="1018"/>
              <a:buNone/>
            </a:pPr>
            <a:r>
              <a:rPr lang="en"/>
              <a:t>Session-Based Authentication is implemented to emphasize on security and user session management.</a:t>
            </a:r>
            <a:endParaRPr sz="1400"/>
          </a:p>
        </p:txBody>
      </p:sp>
      <p:sp>
        <p:nvSpPr>
          <p:cNvPr descr="4" id="918" name="Google Shape;918;p136"/>
          <p:cNvSpPr txBox="1"/>
          <p:nvPr>
            <p:ph idx="1" type="body"/>
          </p:nvPr>
        </p:nvSpPr>
        <p:spPr>
          <a:xfrm>
            <a:off x="6727366" y="1457698"/>
            <a:ext cx="19593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The system prioritizes data security by adopting multiple layers of user verification and authentication.</a:t>
            </a:r>
            <a:endParaRPr/>
          </a:p>
        </p:txBody>
      </p:sp>
      <p:grpSp>
        <p:nvGrpSpPr>
          <p:cNvPr id="919" name="Google Shape;919;p136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920" name="Google Shape;920;p136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Emphasize the importance of these security measures in protecting sensitive student data. Consider explaining how these measures align with industry best practices and regulatory requirements.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921" name="Google Shape;921;p1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2" name="Google Shape;922;p136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37"/>
          <p:cNvSpPr txBox="1"/>
          <p:nvPr>
            <p:ph idx="4294967295" type="subTitle"/>
          </p:nvPr>
        </p:nvSpPr>
        <p:spPr>
          <a:xfrm>
            <a:off x="6188420" y="1222750"/>
            <a:ext cx="2498400" cy="720300"/>
          </a:xfrm>
          <a:prstGeom prst="rect">
            <a:avLst/>
          </a:prstGeom>
        </p:spPr>
        <p:txBody>
          <a:bodyPr anchorCtr="0" anchor="b" bIns="137150" lIns="4570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Database</a:t>
            </a:r>
            <a:endParaRPr sz="14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928" name="Google Shape;928;p137"/>
          <p:cNvSpPr txBox="1"/>
          <p:nvPr>
            <p:ph idx="1" type="body"/>
          </p:nvPr>
        </p:nvSpPr>
        <p:spPr>
          <a:xfrm>
            <a:off x="457188" y="2128050"/>
            <a:ext cx="24984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00" spcFirstLastPara="1" rIns="137150" wrap="square" tIns="18287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SzPts val="1100"/>
              <a:buNone/>
            </a:pPr>
            <a:r>
              <a:rPr lang="en" sz="1200"/>
              <a:t>The frontend utilizes HTML, CSS, and JavaScript. Bootstrap is used for modals and styling, and JavaScript handles asynchronous data and dynamic content updates.</a:t>
            </a:r>
            <a:endParaRPr sz="1200"/>
          </a:p>
        </p:txBody>
      </p:sp>
      <p:sp>
        <p:nvSpPr>
          <p:cNvPr id="929" name="Google Shape;929;p137"/>
          <p:cNvSpPr txBox="1"/>
          <p:nvPr>
            <p:ph idx="4294967295" type="subTitle"/>
          </p:nvPr>
        </p:nvSpPr>
        <p:spPr>
          <a:xfrm>
            <a:off x="457200" y="1222750"/>
            <a:ext cx="2498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4570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Frontend</a:t>
            </a:r>
            <a:endParaRPr sz="14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930" name="Google Shape;930;p137"/>
          <p:cNvSpPr txBox="1"/>
          <p:nvPr>
            <p:ph idx="4294967295" type="subTitle"/>
          </p:nvPr>
        </p:nvSpPr>
        <p:spPr>
          <a:xfrm>
            <a:off x="3322810" y="1222750"/>
            <a:ext cx="2498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4570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Backend</a:t>
            </a:r>
            <a:endParaRPr sz="14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931" name="Google Shape;931;p137"/>
          <p:cNvSpPr txBox="1"/>
          <p:nvPr>
            <p:ph idx="2" type="body"/>
          </p:nvPr>
        </p:nvSpPr>
        <p:spPr>
          <a:xfrm>
            <a:off x="3322798" y="2128050"/>
            <a:ext cx="2498400" cy="2182200"/>
          </a:xfrm>
          <a:prstGeom prst="rect">
            <a:avLst/>
          </a:prstGeom>
        </p:spPr>
        <p:txBody>
          <a:bodyPr anchorCtr="0" anchor="t" bIns="91425" lIns="45700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/>
              <a:t>The backend is built on Flask, a Python web framework known for its lightweight and flexible architecture, suitable for real-time data handling and cloud-based storage.</a:t>
            </a:r>
            <a:endParaRPr sz="1200"/>
          </a:p>
        </p:txBody>
      </p:sp>
      <p:sp>
        <p:nvSpPr>
          <p:cNvPr id="932" name="Google Shape;932;p137"/>
          <p:cNvSpPr txBox="1"/>
          <p:nvPr>
            <p:ph idx="3" type="body"/>
          </p:nvPr>
        </p:nvSpPr>
        <p:spPr>
          <a:xfrm>
            <a:off x="6188407" y="2128050"/>
            <a:ext cx="2498400" cy="2182200"/>
          </a:xfrm>
          <a:prstGeom prst="rect">
            <a:avLst/>
          </a:prstGeom>
        </p:spPr>
        <p:txBody>
          <a:bodyPr anchorCtr="0" anchor="t" bIns="91425" lIns="45700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/>
              <a:t>The system uses Firebase Realtime Database, offering real-time data processing, scalability for large student records, and additional functionalities like authentication and cloud storage.</a:t>
            </a:r>
            <a:endParaRPr sz="1200"/>
          </a:p>
        </p:txBody>
      </p:sp>
      <p:sp>
        <p:nvSpPr>
          <p:cNvPr id="933" name="Google Shape;933;p13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>
                <a:latin typeface="Inter"/>
                <a:ea typeface="Inter"/>
                <a:cs typeface="Inter"/>
                <a:sym typeface="Inter"/>
              </a:rPr>
              <a:t>Technology Stack</a:t>
            </a:r>
            <a:endParaRPr sz="2520"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934" name="Google Shape;934;p137"/>
          <p:cNvCxnSpPr/>
          <p:nvPr/>
        </p:nvCxnSpPr>
        <p:spPr>
          <a:xfrm>
            <a:off x="458458" y="2066275"/>
            <a:ext cx="2497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5" name="Google Shape;935;p137"/>
          <p:cNvCxnSpPr/>
          <p:nvPr/>
        </p:nvCxnSpPr>
        <p:spPr>
          <a:xfrm>
            <a:off x="3323886" y="2066275"/>
            <a:ext cx="2497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6" name="Google Shape;936;p137"/>
          <p:cNvCxnSpPr/>
          <p:nvPr/>
        </p:nvCxnSpPr>
        <p:spPr>
          <a:xfrm>
            <a:off x="6189434" y="2066275"/>
            <a:ext cx="2497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37" name="Google Shape;937;p137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938" name="Google Shape;938;p137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You can customize the technology stack to align with your institution's existing infrastructure and development preferences. Consider the scalability and security aspects of the chosen technologies.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939" name="Google Shape;939;p1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0" name="Google Shape;940;p137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3" id="945" name="Google Shape;945;p138"/>
          <p:cNvSpPr txBox="1"/>
          <p:nvPr>
            <p:ph idx="2" type="body"/>
          </p:nvPr>
        </p:nvSpPr>
        <p:spPr>
          <a:xfrm>
            <a:off x="457200" y="3549930"/>
            <a:ext cx="6862500" cy="9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Students, with the appropriate permissions, can view their attendance records for self-assessment and record-keeping.</a:t>
            </a:r>
            <a:endParaRPr/>
          </a:p>
        </p:txBody>
      </p:sp>
      <p:sp>
        <p:nvSpPr>
          <p:cNvPr descr="2" id="946" name="Google Shape;946;p138"/>
          <p:cNvSpPr txBox="1"/>
          <p:nvPr>
            <p:ph idx="1" type="body"/>
          </p:nvPr>
        </p:nvSpPr>
        <p:spPr>
          <a:xfrm>
            <a:off x="457200" y="2399852"/>
            <a:ext cx="6862500" cy="9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Teachers and administrative staff have the capability to monitor student engagement and participation.</a:t>
            </a:r>
            <a:endParaRPr/>
          </a:p>
        </p:txBody>
      </p:sp>
      <p:sp>
        <p:nvSpPr>
          <p:cNvPr descr="1" id="947" name="Google Shape;947;p138"/>
          <p:cNvSpPr txBox="1"/>
          <p:nvPr>
            <p:ph idx="3" type="body"/>
          </p:nvPr>
        </p:nvSpPr>
        <p:spPr>
          <a:xfrm>
            <a:off x="457200" y="1249775"/>
            <a:ext cx="6862500" cy="9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SzPts val="1018"/>
              <a:buNone/>
            </a:pPr>
            <a:r>
              <a:rPr lang="en"/>
              <a:t>Educational institutions can utilize the system for tracking daily student attendance and managing records.</a:t>
            </a:r>
            <a:endParaRPr sz="1400"/>
          </a:p>
        </p:txBody>
      </p:sp>
      <p:sp>
        <p:nvSpPr>
          <p:cNvPr id="948" name="Google Shape;948;p13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>
                <a:latin typeface="Inter"/>
                <a:ea typeface="Inter"/>
                <a:cs typeface="Inter"/>
                <a:sym typeface="Inter"/>
              </a:rPr>
              <a:t>Potential Use Cases</a:t>
            </a:r>
            <a:endParaRPr sz="2520"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949" name="Google Shape;949;p138"/>
          <p:cNvCxnSpPr/>
          <p:nvPr/>
        </p:nvCxnSpPr>
        <p:spPr>
          <a:xfrm>
            <a:off x="457200" y="2289111"/>
            <a:ext cx="7770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0" name="Google Shape;950;p138"/>
          <p:cNvCxnSpPr/>
          <p:nvPr/>
        </p:nvCxnSpPr>
        <p:spPr>
          <a:xfrm>
            <a:off x="457200" y="3439189"/>
            <a:ext cx="7770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1" name="Google Shape;951;p138"/>
          <p:cNvCxnSpPr/>
          <p:nvPr/>
        </p:nvCxnSpPr>
        <p:spPr>
          <a:xfrm>
            <a:off x="457200" y="1149650"/>
            <a:ext cx="7770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2" name="Google Shape;952;p138"/>
          <p:cNvCxnSpPr/>
          <p:nvPr/>
        </p:nvCxnSpPr>
        <p:spPr>
          <a:xfrm>
            <a:off x="457200" y="4578650"/>
            <a:ext cx="7770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53" name="Google Shape;953;p138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954" name="Google Shape;954;p138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Customize the use cases to the specific context of the presentation. Highlight how different user roles can benefit from the system.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955" name="Google Shape;955;p1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6" name="Google Shape;956;p138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s Light">
  <a:themeElements>
    <a:clrScheme name="Simple Light">
      <a:dk1>
        <a:srgbClr val="000000"/>
      </a:dk1>
      <a:lt1>
        <a:srgbClr val="FFFFFF"/>
      </a:lt1>
      <a:dk2>
        <a:srgbClr val="636B61"/>
      </a:dk2>
      <a:lt2>
        <a:srgbClr val="EEF2F5"/>
      </a:lt2>
      <a:accent1>
        <a:srgbClr val="0254DB"/>
      </a:accent1>
      <a:accent2>
        <a:srgbClr val="B5D6B2"/>
      </a:accent2>
      <a:accent3>
        <a:srgbClr val="F8B484"/>
      </a:accent3>
      <a:accent4>
        <a:srgbClr val="A54657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100F19"/>
      </a:dk1>
      <a:lt1>
        <a:srgbClr val="F8F6F3"/>
      </a:lt1>
      <a:dk2>
        <a:srgbClr val="636B61"/>
      </a:dk2>
      <a:lt2>
        <a:srgbClr val="F8F6F3"/>
      </a:lt2>
      <a:accent1>
        <a:srgbClr val="0400E5"/>
      </a:accent1>
      <a:accent2>
        <a:srgbClr val="7E7CF0"/>
      </a:accent2>
      <a:accent3>
        <a:srgbClr val="FFD90F"/>
      </a:accent3>
      <a:accent4>
        <a:srgbClr val="FF794F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100F19"/>
      </a:dk1>
      <a:lt1>
        <a:srgbClr val="F8F6F3"/>
      </a:lt1>
      <a:dk2>
        <a:srgbClr val="636B61"/>
      </a:dk2>
      <a:lt2>
        <a:srgbClr val="F8F6F3"/>
      </a:lt2>
      <a:accent1>
        <a:srgbClr val="0400E5"/>
      </a:accent1>
      <a:accent2>
        <a:srgbClr val="7E7CF0"/>
      </a:accent2>
      <a:accent3>
        <a:srgbClr val="FFD90F"/>
      </a:accent3>
      <a:accent4>
        <a:srgbClr val="FF794F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100F19"/>
      </a:dk1>
      <a:lt1>
        <a:srgbClr val="F8F6F3"/>
      </a:lt1>
      <a:dk2>
        <a:srgbClr val="636B61"/>
      </a:dk2>
      <a:lt2>
        <a:srgbClr val="F8F6F3"/>
      </a:lt2>
      <a:accent1>
        <a:srgbClr val="0400E5"/>
      </a:accent1>
      <a:accent2>
        <a:srgbClr val="7E7CF0"/>
      </a:accent2>
      <a:accent3>
        <a:srgbClr val="FFD90F"/>
      </a:accent3>
      <a:accent4>
        <a:srgbClr val="FF794F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100F19"/>
      </a:dk1>
      <a:lt1>
        <a:srgbClr val="F8F6F3"/>
      </a:lt1>
      <a:dk2>
        <a:srgbClr val="636B61"/>
      </a:dk2>
      <a:lt2>
        <a:srgbClr val="F8F6F3"/>
      </a:lt2>
      <a:accent1>
        <a:srgbClr val="0400E5"/>
      </a:accent1>
      <a:accent2>
        <a:srgbClr val="7E7CF0"/>
      </a:accent2>
      <a:accent3>
        <a:srgbClr val="FFD90F"/>
      </a:accent3>
      <a:accent4>
        <a:srgbClr val="FF794F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